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8" r:id="rId6"/>
    <p:sldId id="269" r:id="rId7"/>
    <p:sldId id="262" r:id="rId8"/>
    <p:sldId id="293" r:id="rId9"/>
    <p:sldId id="292" r:id="rId10"/>
    <p:sldId id="342" r:id="rId11"/>
    <p:sldId id="331" r:id="rId12"/>
    <p:sldId id="274" r:id="rId13"/>
    <p:sldId id="264" r:id="rId14"/>
    <p:sldId id="263" r:id="rId15"/>
    <p:sldId id="266" r:id="rId16"/>
    <p:sldId id="276" r:id="rId17"/>
    <p:sldId id="265" r:id="rId18"/>
    <p:sldId id="332" r:id="rId19"/>
    <p:sldId id="333" r:id="rId20"/>
    <p:sldId id="287" r:id="rId21"/>
    <p:sldId id="277" r:id="rId22"/>
    <p:sldId id="334" r:id="rId23"/>
    <p:sldId id="335" r:id="rId24"/>
    <p:sldId id="279" r:id="rId25"/>
    <p:sldId id="336" r:id="rId26"/>
    <p:sldId id="337" r:id="rId27"/>
    <p:sldId id="282" r:id="rId28"/>
    <p:sldId id="283" r:id="rId29"/>
    <p:sldId id="290" r:id="rId30"/>
    <p:sldId id="338" r:id="rId31"/>
    <p:sldId id="339" r:id="rId32"/>
    <p:sldId id="326" r:id="rId33"/>
    <p:sldId id="325" r:id="rId34"/>
    <p:sldId id="288" r:id="rId35"/>
    <p:sldId id="329" r:id="rId36"/>
    <p:sldId id="341" r:id="rId37"/>
    <p:sldId id="328" r:id="rId38"/>
    <p:sldId id="316" r:id="rId39"/>
    <p:sldId id="327" r:id="rId40"/>
    <p:sldId id="343" r:id="rId41"/>
    <p:sldId id="318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D4FC09-9523-F68A-2F62-B0784C389203}" name="Slađana Karavdić Kočević" initials="SKK" userId="Slađana Karavdić Kočević" providerId="None"/>
  <p188:author id="{188D0AFD-2A27-F320-8CAF-2CE1DDBDD812}" name="Katarina" initials="Author" userId="Katarin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djana kocevic" initials="sk" lastIdx="6" clrIdx="0">
    <p:extLst>
      <p:ext uri="{19B8F6BF-5375-455C-9EA6-DF929625EA0E}">
        <p15:presenceInfo xmlns:p15="http://schemas.microsoft.com/office/powerpoint/2012/main" userId="9290d1673afee3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B0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D8EED1-F007-492D-BA8B-77C1BB40C98B}" v="3" dt="2022-10-26T09:41:01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895" autoAdjust="0"/>
  </p:normalViewPr>
  <p:slideViewPr>
    <p:cSldViewPr snapToGrid="0">
      <p:cViewPr varScale="1">
        <p:scale>
          <a:sx n="52" d="100"/>
          <a:sy n="52" d="100"/>
        </p:scale>
        <p:origin x="116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microsoft.com/office/2018/10/relationships/authors" Target="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djana kocevic" userId="9290d1673afee348" providerId="LiveId" clId="{55D8EED1-F007-492D-BA8B-77C1BB40C98B}"/>
    <pc:docChg chg="undo custSel delSld modSld">
      <pc:chgData name="sladjana kocevic" userId="9290d1673afee348" providerId="LiveId" clId="{55D8EED1-F007-492D-BA8B-77C1BB40C98B}" dt="2022-10-26T09:41:18.993" v="184" actId="14100"/>
      <pc:docMkLst>
        <pc:docMk/>
      </pc:docMkLst>
      <pc:sldChg chg="modNotesTx">
        <pc:chgData name="sladjana kocevic" userId="9290d1673afee348" providerId="LiveId" clId="{55D8EED1-F007-492D-BA8B-77C1BB40C98B}" dt="2022-10-26T09:18:50.623" v="117" actId="6549"/>
        <pc:sldMkLst>
          <pc:docMk/>
          <pc:sldMk cId="3871929820" sldId="257"/>
        </pc:sldMkLst>
      </pc:sldChg>
      <pc:sldChg chg="addSp delSp modSp mod modNotesTx">
        <pc:chgData name="sladjana kocevic" userId="9290d1673afee348" providerId="LiveId" clId="{55D8EED1-F007-492D-BA8B-77C1BB40C98B}" dt="2022-10-26T09:19:23.694" v="120" actId="26606"/>
        <pc:sldMkLst>
          <pc:docMk/>
          <pc:sldMk cId="2788414862" sldId="258"/>
        </pc:sldMkLst>
        <pc:spChg chg="mod">
          <ac:chgData name="sladjana kocevic" userId="9290d1673afee348" providerId="LiveId" clId="{55D8EED1-F007-492D-BA8B-77C1BB40C98B}" dt="2022-10-26T09:19:23.694" v="120" actId="26606"/>
          <ac:spMkLst>
            <pc:docMk/>
            <pc:sldMk cId="2788414862" sldId="258"/>
            <ac:spMk id="2" creationId="{7515C97F-FA87-42FE-8AC8-E5ADEF215ADD}"/>
          </ac:spMkLst>
        </pc:spChg>
        <pc:spChg chg="add del">
          <ac:chgData name="sladjana kocevic" userId="9290d1673afee348" providerId="LiveId" clId="{55D8EED1-F007-492D-BA8B-77C1BB40C98B}" dt="2022-10-26T09:19:23.694" v="120" actId="26606"/>
          <ac:spMkLst>
            <pc:docMk/>
            <pc:sldMk cId="2788414862" sldId="258"/>
            <ac:spMk id="3" creationId="{4ED0F378-4138-4588-A7DA-BEB587493A99}"/>
          </ac:spMkLst>
        </pc:spChg>
        <pc:spChg chg="add del">
          <ac:chgData name="sladjana kocevic" userId="9290d1673afee348" providerId="LiveId" clId="{55D8EED1-F007-492D-BA8B-77C1BB40C98B}" dt="2022-10-26T09:19:23.694" v="120" actId="26606"/>
          <ac:spMkLst>
            <pc:docMk/>
            <pc:sldMk cId="2788414862" sldId="258"/>
            <ac:spMk id="8" creationId="{DBF61EA3-B236-439E-9C0B-340980D56BEE}"/>
          </ac:spMkLst>
        </pc:spChg>
        <pc:spChg chg="add del">
          <ac:chgData name="sladjana kocevic" userId="9290d1673afee348" providerId="LiveId" clId="{55D8EED1-F007-492D-BA8B-77C1BB40C98B}" dt="2022-10-26T09:19:23.694" v="120" actId="26606"/>
          <ac:spMkLst>
            <pc:docMk/>
            <pc:sldMk cId="2788414862" sldId="258"/>
            <ac:spMk id="14" creationId="{E659831F-0D9A-4C63-9EBB-8435B85A440F}"/>
          </ac:spMkLst>
        </pc:spChg>
        <pc:spChg chg="add del">
          <ac:chgData name="sladjana kocevic" userId="9290d1673afee348" providerId="LiveId" clId="{55D8EED1-F007-492D-BA8B-77C1BB40C98B}" dt="2022-10-26T09:19:23.694" v="120" actId="26606"/>
          <ac:spMkLst>
            <pc:docMk/>
            <pc:sldMk cId="2788414862" sldId="258"/>
            <ac:spMk id="20" creationId="{B819A166-7571-4003-A6B8-B62034C3ED30}"/>
          </ac:spMkLst>
        </pc:spChg>
        <pc:grpChg chg="add del">
          <ac:chgData name="sladjana kocevic" userId="9290d1673afee348" providerId="LiveId" clId="{55D8EED1-F007-492D-BA8B-77C1BB40C98B}" dt="2022-10-26T09:19:23.694" v="120" actId="26606"/>
          <ac:grpSpMkLst>
            <pc:docMk/>
            <pc:sldMk cId="2788414862" sldId="258"/>
            <ac:grpSpMk id="10" creationId="{28FAF094-D087-493F-8DF9-A486C2D6BBAA}"/>
          </ac:grpSpMkLst>
        </pc:grpChg>
        <pc:graphicFrameChg chg="add del">
          <ac:chgData name="sladjana kocevic" userId="9290d1673afee348" providerId="LiveId" clId="{55D8EED1-F007-492D-BA8B-77C1BB40C98B}" dt="2022-10-26T09:19:23.694" v="120" actId="26606"/>
          <ac:graphicFrameMkLst>
            <pc:docMk/>
            <pc:sldMk cId="2788414862" sldId="258"/>
            <ac:graphicFrameMk id="16" creationId="{AF585BB1-AD87-3F78-B1C7-346BFDEE28CB}"/>
          </ac:graphicFrameMkLst>
        </pc:graphicFrameChg>
      </pc:sldChg>
      <pc:sldChg chg="modSp mod modNotesTx">
        <pc:chgData name="sladjana kocevic" userId="9290d1673afee348" providerId="LiveId" clId="{55D8EED1-F007-492D-BA8B-77C1BB40C98B}" dt="2022-10-26T09:39:22.498" v="177" actId="1076"/>
        <pc:sldMkLst>
          <pc:docMk/>
          <pc:sldMk cId="378353347" sldId="260"/>
        </pc:sldMkLst>
        <pc:spChg chg="mod">
          <ac:chgData name="sladjana kocevic" userId="9290d1673afee348" providerId="LiveId" clId="{55D8EED1-F007-492D-BA8B-77C1BB40C98B}" dt="2022-10-26T09:39:22.498" v="177" actId="1076"/>
          <ac:spMkLst>
            <pc:docMk/>
            <pc:sldMk cId="378353347" sldId="260"/>
            <ac:spMk id="2" creationId="{22C6F86F-BF26-4EF9-BBB5-29527B6927C2}"/>
          </ac:spMkLst>
        </pc:spChg>
      </pc:sldChg>
      <pc:sldChg chg="modSp mod modNotesTx">
        <pc:chgData name="sladjana kocevic" userId="9290d1673afee348" providerId="LiveId" clId="{55D8EED1-F007-492D-BA8B-77C1BB40C98B}" dt="2022-10-26T09:21:21.292" v="140" actId="20577"/>
        <pc:sldMkLst>
          <pc:docMk/>
          <pc:sldMk cId="3506846087" sldId="262"/>
        </pc:sldMkLst>
        <pc:spChg chg="mod">
          <ac:chgData name="sladjana kocevic" userId="9290d1673afee348" providerId="LiveId" clId="{55D8EED1-F007-492D-BA8B-77C1BB40C98B}" dt="2022-10-26T09:21:21.292" v="140" actId="20577"/>
          <ac:spMkLst>
            <pc:docMk/>
            <pc:sldMk cId="3506846087" sldId="262"/>
            <ac:spMk id="15" creationId="{6B72C078-862F-4C4D-9673-06F8945A12D5}"/>
          </ac:spMkLst>
        </pc:spChg>
      </pc:sldChg>
      <pc:sldChg chg="modNotesTx">
        <pc:chgData name="sladjana kocevic" userId="9290d1673afee348" providerId="LiveId" clId="{55D8EED1-F007-492D-BA8B-77C1BB40C98B}" dt="2022-10-26T09:22:13.151" v="141" actId="6549"/>
        <pc:sldMkLst>
          <pc:docMk/>
          <pc:sldMk cId="1239354117" sldId="263"/>
        </pc:sldMkLst>
      </pc:sldChg>
      <pc:sldChg chg="modSp mod modNotesTx">
        <pc:chgData name="sladjana kocevic" userId="9290d1673afee348" providerId="LiveId" clId="{55D8EED1-F007-492D-BA8B-77C1BB40C98B}" dt="2022-10-26T09:22:36.810" v="142" actId="6549"/>
        <pc:sldMkLst>
          <pc:docMk/>
          <pc:sldMk cId="3651593014" sldId="265"/>
        </pc:sldMkLst>
        <pc:spChg chg="mod">
          <ac:chgData name="sladjana kocevic" userId="9290d1673afee348" providerId="LiveId" clId="{55D8EED1-F007-492D-BA8B-77C1BB40C98B}" dt="2022-10-26T09:01:18.045" v="27" actId="6549"/>
          <ac:spMkLst>
            <pc:docMk/>
            <pc:sldMk cId="3651593014" sldId="265"/>
            <ac:spMk id="3" creationId="{0A24EDE6-8A0B-4198-82ED-FDA0F3F6527D}"/>
          </ac:spMkLst>
        </pc:spChg>
      </pc:sldChg>
      <pc:sldChg chg="del">
        <pc:chgData name="sladjana kocevic" userId="9290d1673afee348" providerId="LiveId" clId="{55D8EED1-F007-492D-BA8B-77C1BB40C98B}" dt="2022-10-26T08:57:40.660" v="4" actId="47"/>
        <pc:sldMkLst>
          <pc:docMk/>
          <pc:sldMk cId="2041837348" sldId="267"/>
        </pc:sldMkLst>
      </pc:sldChg>
      <pc:sldChg chg="modSp mod modNotesTx">
        <pc:chgData name="sladjana kocevic" userId="9290d1673afee348" providerId="LiveId" clId="{55D8EED1-F007-492D-BA8B-77C1BB40C98B}" dt="2022-10-26T08:57:29.251" v="3" actId="6549"/>
        <pc:sldMkLst>
          <pc:docMk/>
          <pc:sldMk cId="2129239775" sldId="268"/>
        </pc:sldMkLst>
        <pc:spChg chg="mod">
          <ac:chgData name="sladjana kocevic" userId="9290d1673afee348" providerId="LiveId" clId="{55D8EED1-F007-492D-BA8B-77C1BB40C98B}" dt="2022-10-26T08:57:21.277" v="1" actId="207"/>
          <ac:spMkLst>
            <pc:docMk/>
            <pc:sldMk cId="2129239775" sldId="268"/>
            <ac:spMk id="2" creationId="{7458B020-DC04-46CD-95C0-032FAE67FC13}"/>
          </ac:spMkLst>
        </pc:spChg>
        <pc:spChg chg="mod">
          <ac:chgData name="sladjana kocevic" userId="9290d1673afee348" providerId="LiveId" clId="{55D8EED1-F007-492D-BA8B-77C1BB40C98B}" dt="2022-10-26T08:57:24.173" v="2" actId="207"/>
          <ac:spMkLst>
            <pc:docMk/>
            <pc:sldMk cId="2129239775" sldId="268"/>
            <ac:spMk id="3" creationId="{31DCE336-D74E-4680-ADA7-1433C5239D91}"/>
          </ac:spMkLst>
        </pc:spChg>
      </pc:sldChg>
      <pc:sldChg chg="del">
        <pc:chgData name="sladjana kocevic" userId="9290d1673afee348" providerId="LiveId" clId="{55D8EED1-F007-492D-BA8B-77C1BB40C98B}" dt="2022-10-26T08:58:26.097" v="9" actId="2696"/>
        <pc:sldMkLst>
          <pc:docMk/>
          <pc:sldMk cId="3296281912" sldId="270"/>
        </pc:sldMkLst>
      </pc:sldChg>
      <pc:sldChg chg="del">
        <pc:chgData name="sladjana kocevic" userId="9290d1673afee348" providerId="LiveId" clId="{55D8EED1-F007-492D-BA8B-77C1BB40C98B}" dt="2022-10-26T08:59:04.889" v="14" actId="47"/>
        <pc:sldMkLst>
          <pc:docMk/>
          <pc:sldMk cId="3748528735" sldId="272"/>
        </pc:sldMkLst>
      </pc:sldChg>
      <pc:sldChg chg="del">
        <pc:chgData name="sladjana kocevic" userId="9290d1673afee348" providerId="LiveId" clId="{55D8EED1-F007-492D-BA8B-77C1BB40C98B}" dt="2022-10-26T08:59:29.750" v="16" actId="2696"/>
        <pc:sldMkLst>
          <pc:docMk/>
          <pc:sldMk cId="1548969445" sldId="273"/>
        </pc:sldMkLst>
      </pc:sldChg>
      <pc:sldChg chg="modSp mod delCm">
        <pc:chgData name="sladjana kocevic" userId="9290d1673afee348" providerId="LiveId" clId="{55D8EED1-F007-492D-BA8B-77C1BB40C98B}" dt="2022-10-26T09:00:40.585" v="24" actId="20577"/>
        <pc:sldMkLst>
          <pc:docMk/>
          <pc:sldMk cId="4155955764" sldId="274"/>
        </pc:sldMkLst>
        <pc:spChg chg="mod">
          <ac:chgData name="sladjana kocevic" userId="9290d1673afee348" providerId="LiveId" clId="{55D8EED1-F007-492D-BA8B-77C1BB40C98B}" dt="2022-10-26T09:00:40.585" v="24" actId="20577"/>
          <ac:spMkLst>
            <pc:docMk/>
            <pc:sldMk cId="4155955764" sldId="274"/>
            <ac:spMk id="3" creationId="{2A724AD6-D03A-4ADC-8F2F-847D871F3CED}"/>
          </ac:spMkLst>
        </pc:spChg>
      </pc:sldChg>
      <pc:sldChg chg="del delCm">
        <pc:chgData name="sladjana kocevic" userId="9290d1673afee348" providerId="LiveId" clId="{55D8EED1-F007-492D-BA8B-77C1BB40C98B}" dt="2022-10-26T09:00:50.842" v="25" actId="2696"/>
        <pc:sldMkLst>
          <pc:docMk/>
          <pc:sldMk cId="3923355165" sldId="275"/>
        </pc:sldMkLst>
      </pc:sldChg>
      <pc:sldChg chg="modSp mod">
        <pc:chgData name="sladjana kocevic" userId="9290d1673afee348" providerId="LiveId" clId="{55D8EED1-F007-492D-BA8B-77C1BB40C98B}" dt="2022-10-26T09:01:07.839" v="26" actId="6549"/>
        <pc:sldMkLst>
          <pc:docMk/>
          <pc:sldMk cId="2816663137" sldId="276"/>
        </pc:sldMkLst>
        <pc:spChg chg="mod">
          <ac:chgData name="sladjana kocevic" userId="9290d1673afee348" providerId="LiveId" clId="{55D8EED1-F007-492D-BA8B-77C1BB40C98B}" dt="2022-10-26T09:01:07.839" v="26" actId="6549"/>
          <ac:spMkLst>
            <pc:docMk/>
            <pc:sldMk cId="2816663137" sldId="276"/>
            <ac:spMk id="3" creationId="{B8EFD5DF-8644-4659-A165-A9DE273DD129}"/>
          </ac:spMkLst>
        </pc:spChg>
      </pc:sldChg>
      <pc:sldChg chg="modSp mod">
        <pc:chgData name="sladjana kocevic" userId="9290d1673afee348" providerId="LiveId" clId="{55D8EED1-F007-492D-BA8B-77C1BB40C98B}" dt="2022-10-26T09:03:37.981" v="46" actId="1076"/>
        <pc:sldMkLst>
          <pc:docMk/>
          <pc:sldMk cId="3747799665" sldId="277"/>
        </pc:sldMkLst>
        <pc:spChg chg="mod">
          <ac:chgData name="sladjana kocevic" userId="9290d1673afee348" providerId="LiveId" clId="{55D8EED1-F007-492D-BA8B-77C1BB40C98B}" dt="2022-10-26T09:03:37.981" v="46" actId="1076"/>
          <ac:spMkLst>
            <pc:docMk/>
            <pc:sldMk cId="3747799665" sldId="277"/>
            <ac:spMk id="3" creationId="{8DD53EDE-5339-42A8-BD52-C4326A981FBB}"/>
          </ac:spMkLst>
        </pc:spChg>
      </pc:sldChg>
      <pc:sldChg chg="del">
        <pc:chgData name="sladjana kocevic" userId="9290d1673afee348" providerId="LiveId" clId="{55D8EED1-F007-492D-BA8B-77C1BB40C98B}" dt="2022-10-26T09:04:05.930" v="49" actId="47"/>
        <pc:sldMkLst>
          <pc:docMk/>
          <pc:sldMk cId="343353598" sldId="278"/>
        </pc:sldMkLst>
      </pc:sldChg>
      <pc:sldChg chg="modSp mod modNotesTx">
        <pc:chgData name="sladjana kocevic" userId="9290d1673afee348" providerId="LiveId" clId="{55D8EED1-F007-492D-BA8B-77C1BB40C98B}" dt="2022-10-26T09:23:15.061" v="147" actId="6549"/>
        <pc:sldMkLst>
          <pc:docMk/>
          <pc:sldMk cId="2412103549" sldId="279"/>
        </pc:sldMkLst>
        <pc:spChg chg="mod">
          <ac:chgData name="sladjana kocevic" userId="9290d1673afee348" providerId="LiveId" clId="{55D8EED1-F007-492D-BA8B-77C1BB40C98B}" dt="2022-10-26T09:06:30.649" v="71" actId="1076"/>
          <ac:spMkLst>
            <pc:docMk/>
            <pc:sldMk cId="2412103549" sldId="279"/>
            <ac:spMk id="2" creationId="{AA8A91D2-050D-4970-8601-7DEAF77C1CA7}"/>
          </ac:spMkLst>
        </pc:spChg>
        <pc:spChg chg="mod">
          <ac:chgData name="sladjana kocevic" userId="9290d1673afee348" providerId="LiveId" clId="{55D8EED1-F007-492D-BA8B-77C1BB40C98B}" dt="2022-10-26T09:23:10.272" v="146" actId="1076"/>
          <ac:spMkLst>
            <pc:docMk/>
            <pc:sldMk cId="2412103549" sldId="279"/>
            <ac:spMk id="3" creationId="{B6788F82-107A-4FD6-90A8-EF829A92DA08}"/>
          </ac:spMkLst>
        </pc:spChg>
      </pc:sldChg>
      <pc:sldChg chg="modSp del mod">
        <pc:chgData name="sladjana kocevic" userId="9290d1673afee348" providerId="LiveId" clId="{55D8EED1-F007-492D-BA8B-77C1BB40C98B}" dt="2022-10-26T09:05:16.554" v="60" actId="47"/>
        <pc:sldMkLst>
          <pc:docMk/>
          <pc:sldMk cId="3166260898" sldId="280"/>
        </pc:sldMkLst>
        <pc:spChg chg="mod">
          <ac:chgData name="sladjana kocevic" userId="9290d1673afee348" providerId="LiveId" clId="{55D8EED1-F007-492D-BA8B-77C1BB40C98B}" dt="2022-10-26T09:05:00.895" v="59" actId="113"/>
          <ac:spMkLst>
            <pc:docMk/>
            <pc:sldMk cId="3166260898" sldId="280"/>
            <ac:spMk id="3" creationId="{0DAD2913-0103-4D23-897C-595CDCA75A78}"/>
          </ac:spMkLst>
        </pc:spChg>
      </pc:sldChg>
      <pc:sldChg chg="del">
        <pc:chgData name="sladjana kocevic" userId="9290d1673afee348" providerId="LiveId" clId="{55D8EED1-F007-492D-BA8B-77C1BB40C98B}" dt="2022-10-26T09:07:00.227" v="74" actId="47"/>
        <pc:sldMkLst>
          <pc:docMk/>
          <pc:sldMk cId="2804863083" sldId="281"/>
        </pc:sldMkLst>
      </pc:sldChg>
      <pc:sldChg chg="modSp mod modNotesTx">
        <pc:chgData name="sladjana kocevic" userId="9290d1673afee348" providerId="LiveId" clId="{55D8EED1-F007-492D-BA8B-77C1BB40C98B}" dt="2022-10-26T09:24:40.528" v="153" actId="6549"/>
        <pc:sldMkLst>
          <pc:docMk/>
          <pc:sldMk cId="227961128" sldId="282"/>
        </pc:sldMkLst>
        <pc:spChg chg="mod">
          <ac:chgData name="sladjana kocevic" userId="9290d1673afee348" providerId="LiveId" clId="{55D8EED1-F007-492D-BA8B-77C1BB40C98B}" dt="2022-10-26T09:07:35.763" v="77" actId="1076"/>
          <ac:spMkLst>
            <pc:docMk/>
            <pc:sldMk cId="227961128" sldId="282"/>
            <ac:spMk id="2" creationId="{761B9262-0CBC-452E-827D-875B4390D034}"/>
          </ac:spMkLst>
        </pc:spChg>
      </pc:sldChg>
      <pc:sldChg chg="modSp mod">
        <pc:chgData name="sladjana kocevic" userId="9290d1673afee348" providerId="LiveId" clId="{55D8EED1-F007-492D-BA8B-77C1BB40C98B}" dt="2022-10-26T09:07:25.558" v="75" actId="1076"/>
        <pc:sldMkLst>
          <pc:docMk/>
          <pc:sldMk cId="1063109749" sldId="283"/>
        </pc:sldMkLst>
        <pc:spChg chg="mod">
          <ac:chgData name="sladjana kocevic" userId="9290d1673afee348" providerId="LiveId" clId="{55D8EED1-F007-492D-BA8B-77C1BB40C98B}" dt="2022-10-26T09:07:25.558" v="75" actId="1076"/>
          <ac:spMkLst>
            <pc:docMk/>
            <pc:sldMk cId="1063109749" sldId="283"/>
            <ac:spMk id="2" creationId="{5001B408-9A1B-4646-BA55-E70E3BA6B72D}"/>
          </ac:spMkLst>
        </pc:spChg>
      </pc:sldChg>
      <pc:sldChg chg="del">
        <pc:chgData name="sladjana kocevic" userId="9290d1673afee348" providerId="LiveId" clId="{55D8EED1-F007-492D-BA8B-77C1BB40C98B}" dt="2022-10-26T09:07:50.093" v="78" actId="47"/>
        <pc:sldMkLst>
          <pc:docMk/>
          <pc:sldMk cId="586083543" sldId="285"/>
        </pc:sldMkLst>
      </pc:sldChg>
      <pc:sldChg chg="del delCm">
        <pc:chgData name="sladjana kocevic" userId="9290d1673afee348" providerId="LiveId" clId="{55D8EED1-F007-492D-BA8B-77C1BB40C98B}" dt="2022-10-26T09:10:27.080" v="85" actId="47"/>
        <pc:sldMkLst>
          <pc:docMk/>
          <pc:sldMk cId="3580812932" sldId="289"/>
        </pc:sldMkLst>
      </pc:sldChg>
      <pc:sldChg chg="modSp mod">
        <pc:chgData name="sladjana kocevic" userId="9290d1673afee348" providerId="LiveId" clId="{55D8EED1-F007-492D-BA8B-77C1BB40C98B}" dt="2022-10-26T08:58:37.646" v="12" actId="20577"/>
        <pc:sldMkLst>
          <pc:docMk/>
          <pc:sldMk cId="3618025373" sldId="293"/>
        </pc:sldMkLst>
        <pc:spChg chg="mod">
          <ac:chgData name="sladjana kocevic" userId="9290d1673afee348" providerId="LiveId" clId="{55D8EED1-F007-492D-BA8B-77C1BB40C98B}" dt="2022-10-26T08:58:37.646" v="12" actId="20577"/>
          <ac:spMkLst>
            <pc:docMk/>
            <pc:sldMk cId="3618025373" sldId="293"/>
            <ac:spMk id="3" creationId="{B00C461F-E67C-4CF1-BAFA-6C421B6E3B3B}"/>
          </ac:spMkLst>
        </pc:spChg>
      </pc:sldChg>
      <pc:sldChg chg="modSp del mod">
        <pc:chgData name="sladjana kocevic" userId="9290d1673afee348" providerId="LiveId" clId="{55D8EED1-F007-492D-BA8B-77C1BB40C98B}" dt="2022-10-26T09:02:59.783" v="40" actId="47"/>
        <pc:sldMkLst>
          <pc:docMk/>
          <pc:sldMk cId="3212854063" sldId="294"/>
        </pc:sldMkLst>
        <pc:spChg chg="mod">
          <ac:chgData name="sladjana kocevic" userId="9290d1673afee348" providerId="LiveId" clId="{55D8EED1-F007-492D-BA8B-77C1BB40C98B}" dt="2022-10-26T09:01:59.559" v="36" actId="1076"/>
          <ac:spMkLst>
            <pc:docMk/>
            <pc:sldMk cId="3212854063" sldId="294"/>
            <ac:spMk id="3" creationId="{0F04DCFD-1EA3-494D-8F80-D9928DF97580}"/>
          </ac:spMkLst>
        </pc:spChg>
      </pc:sldChg>
      <pc:sldChg chg="del">
        <pc:chgData name="sladjana kocevic" userId="9290d1673afee348" providerId="LiveId" clId="{55D8EED1-F007-492D-BA8B-77C1BB40C98B}" dt="2022-10-26T09:02:39.365" v="39" actId="47"/>
        <pc:sldMkLst>
          <pc:docMk/>
          <pc:sldMk cId="37393462" sldId="314"/>
        </pc:sldMkLst>
      </pc:sldChg>
      <pc:sldChg chg="del">
        <pc:chgData name="sladjana kocevic" userId="9290d1673afee348" providerId="LiveId" clId="{55D8EED1-F007-492D-BA8B-77C1BB40C98B}" dt="2022-10-26T09:03:51.913" v="47" actId="47"/>
        <pc:sldMkLst>
          <pc:docMk/>
          <pc:sldMk cId="828051521" sldId="321"/>
        </pc:sldMkLst>
      </pc:sldChg>
      <pc:sldChg chg="del">
        <pc:chgData name="sladjana kocevic" userId="9290d1673afee348" providerId="LiveId" clId="{55D8EED1-F007-492D-BA8B-77C1BB40C98B}" dt="2022-10-26T09:09:23.715" v="79" actId="47"/>
        <pc:sldMkLst>
          <pc:docMk/>
          <pc:sldMk cId="581903564" sldId="322"/>
        </pc:sldMkLst>
      </pc:sldChg>
      <pc:sldChg chg="del">
        <pc:chgData name="sladjana kocevic" userId="9290d1673afee348" providerId="LiveId" clId="{55D8EED1-F007-492D-BA8B-77C1BB40C98B}" dt="2022-10-26T09:09:44.049" v="81" actId="47"/>
        <pc:sldMkLst>
          <pc:docMk/>
          <pc:sldMk cId="4054576331" sldId="324"/>
        </pc:sldMkLst>
      </pc:sldChg>
      <pc:sldChg chg="modSp mod delCm">
        <pc:chgData name="sladjana kocevic" userId="9290d1673afee348" providerId="LiveId" clId="{55D8EED1-F007-492D-BA8B-77C1BB40C98B}" dt="2022-10-26T09:26:08.695" v="160" actId="1076"/>
        <pc:sldMkLst>
          <pc:docMk/>
          <pc:sldMk cId="4188470599" sldId="325"/>
        </pc:sldMkLst>
        <pc:spChg chg="mod">
          <ac:chgData name="sladjana kocevic" userId="9290d1673afee348" providerId="LiveId" clId="{55D8EED1-F007-492D-BA8B-77C1BB40C98B}" dt="2022-10-26T09:25:58.771" v="159" actId="255"/>
          <ac:spMkLst>
            <pc:docMk/>
            <pc:sldMk cId="4188470599" sldId="325"/>
            <ac:spMk id="2" creationId="{D86FCA1D-F440-40B4-9E5C-7432E763D68E}"/>
          </ac:spMkLst>
        </pc:spChg>
        <pc:spChg chg="mod">
          <ac:chgData name="sladjana kocevic" userId="9290d1673afee348" providerId="LiveId" clId="{55D8EED1-F007-492D-BA8B-77C1BB40C98B}" dt="2022-10-26T09:26:08.695" v="160" actId="1076"/>
          <ac:spMkLst>
            <pc:docMk/>
            <pc:sldMk cId="4188470599" sldId="325"/>
            <ac:spMk id="7" creationId="{495F98A6-A278-D298-637E-2709A2414328}"/>
          </ac:spMkLst>
        </pc:spChg>
      </pc:sldChg>
      <pc:sldChg chg="delCm modNotesTx">
        <pc:chgData name="sladjana kocevic" userId="9290d1673afee348" providerId="LiveId" clId="{55D8EED1-F007-492D-BA8B-77C1BB40C98B}" dt="2022-10-26T09:25:29.195" v="156" actId="6549"/>
        <pc:sldMkLst>
          <pc:docMk/>
          <pc:sldMk cId="997389550" sldId="326"/>
        </pc:sldMkLst>
      </pc:sldChg>
      <pc:sldChg chg="modSp mod">
        <pc:chgData name="sladjana kocevic" userId="9290d1673afee348" providerId="LiveId" clId="{55D8EED1-F007-492D-BA8B-77C1BB40C98B}" dt="2022-10-26T09:28:31.800" v="176" actId="1076"/>
        <pc:sldMkLst>
          <pc:docMk/>
          <pc:sldMk cId="130998511" sldId="327"/>
        </pc:sldMkLst>
        <pc:spChg chg="mod">
          <ac:chgData name="sladjana kocevic" userId="9290d1673afee348" providerId="LiveId" clId="{55D8EED1-F007-492D-BA8B-77C1BB40C98B}" dt="2022-10-26T09:28:31.800" v="176" actId="1076"/>
          <ac:spMkLst>
            <pc:docMk/>
            <pc:sldMk cId="130998511" sldId="327"/>
            <ac:spMk id="4" creationId="{E2FFB18E-16AC-9F5A-FB4B-7DABAB4D650B}"/>
          </ac:spMkLst>
        </pc:spChg>
      </pc:sldChg>
      <pc:sldChg chg="modSp mod">
        <pc:chgData name="sladjana kocevic" userId="9290d1673afee348" providerId="LiveId" clId="{55D8EED1-F007-492D-BA8B-77C1BB40C98B}" dt="2022-10-26T09:27:46.202" v="170" actId="255"/>
        <pc:sldMkLst>
          <pc:docMk/>
          <pc:sldMk cId="1252755400" sldId="328"/>
        </pc:sldMkLst>
        <pc:spChg chg="mod">
          <ac:chgData name="sladjana kocevic" userId="9290d1673afee348" providerId="LiveId" clId="{55D8EED1-F007-492D-BA8B-77C1BB40C98B}" dt="2022-10-26T09:27:46.202" v="170" actId="255"/>
          <ac:spMkLst>
            <pc:docMk/>
            <pc:sldMk cId="1252755400" sldId="328"/>
            <ac:spMk id="2" creationId="{4F216B82-5A34-4171-9210-C209948A725D}"/>
          </ac:spMkLst>
        </pc:spChg>
        <pc:spChg chg="mod">
          <ac:chgData name="sladjana kocevic" userId="9290d1673afee348" providerId="LiveId" clId="{55D8EED1-F007-492D-BA8B-77C1BB40C98B}" dt="2022-10-26T09:27:12.122" v="166" actId="255"/>
          <ac:spMkLst>
            <pc:docMk/>
            <pc:sldMk cId="1252755400" sldId="328"/>
            <ac:spMk id="3" creationId="{AF8D8CE0-8F26-449F-9272-38B9C3D93419}"/>
          </ac:spMkLst>
        </pc:spChg>
      </pc:sldChg>
      <pc:sldChg chg="modSp mod modNotesTx">
        <pc:chgData name="sladjana kocevic" userId="9290d1673afee348" providerId="LiveId" clId="{55D8EED1-F007-492D-BA8B-77C1BB40C98B}" dt="2022-10-26T09:26:17.490" v="161" actId="6549"/>
        <pc:sldMkLst>
          <pc:docMk/>
          <pc:sldMk cId="4159817144" sldId="329"/>
        </pc:sldMkLst>
        <pc:spChg chg="mod">
          <ac:chgData name="sladjana kocevic" userId="9290d1673afee348" providerId="LiveId" clId="{55D8EED1-F007-492D-BA8B-77C1BB40C98B}" dt="2022-10-26T09:10:34.338" v="86" actId="207"/>
          <ac:spMkLst>
            <pc:docMk/>
            <pc:sldMk cId="4159817144" sldId="329"/>
            <ac:spMk id="3" creationId="{D0DFC635-D628-4B5A-99B8-061428554195}"/>
          </ac:spMkLst>
        </pc:spChg>
      </pc:sldChg>
      <pc:sldChg chg="modSp mod">
        <pc:chgData name="sladjana kocevic" userId="9290d1673afee348" providerId="LiveId" clId="{55D8EED1-F007-492D-BA8B-77C1BB40C98B}" dt="2022-10-26T09:24:00.891" v="151" actId="1076"/>
        <pc:sldMkLst>
          <pc:docMk/>
          <pc:sldMk cId="3573105672" sldId="332"/>
        </pc:sldMkLst>
        <pc:spChg chg="mod">
          <ac:chgData name="sladjana kocevic" userId="9290d1673afee348" providerId="LiveId" clId="{55D8EED1-F007-492D-BA8B-77C1BB40C98B}" dt="2022-10-26T09:24:00.891" v="151" actId="1076"/>
          <ac:spMkLst>
            <pc:docMk/>
            <pc:sldMk cId="3573105672" sldId="332"/>
            <ac:spMk id="3" creationId="{0F04DCFD-1EA3-494D-8F80-D9928DF97580}"/>
          </ac:spMkLst>
        </pc:spChg>
      </pc:sldChg>
      <pc:sldChg chg="modNotesTx">
        <pc:chgData name="sladjana kocevic" userId="9290d1673afee348" providerId="LiveId" clId="{55D8EED1-F007-492D-BA8B-77C1BB40C98B}" dt="2022-10-26T09:22:46.606" v="143" actId="6549"/>
        <pc:sldMkLst>
          <pc:docMk/>
          <pc:sldMk cId="4090554002" sldId="333"/>
        </pc:sldMkLst>
      </pc:sldChg>
      <pc:sldChg chg="modSp mod modNotesTx">
        <pc:chgData name="sladjana kocevic" userId="9290d1673afee348" providerId="LiveId" clId="{55D8EED1-F007-492D-BA8B-77C1BB40C98B}" dt="2022-10-26T09:24:12.497" v="152" actId="6549"/>
        <pc:sldMkLst>
          <pc:docMk/>
          <pc:sldMk cId="1551186393" sldId="334"/>
        </pc:sldMkLst>
        <pc:spChg chg="mod">
          <ac:chgData name="sladjana kocevic" userId="9290d1673afee348" providerId="LiveId" clId="{55D8EED1-F007-492D-BA8B-77C1BB40C98B}" dt="2022-10-26T09:03:56.269" v="48" actId="207"/>
          <ac:spMkLst>
            <pc:docMk/>
            <pc:sldMk cId="1551186393" sldId="334"/>
            <ac:spMk id="3" creationId="{8DD53EDE-5339-42A8-BD52-C4326A981FBB}"/>
          </ac:spMkLst>
        </pc:spChg>
      </pc:sldChg>
      <pc:sldChg chg="modNotesTx">
        <pc:chgData name="sladjana kocevic" userId="9290d1673afee348" providerId="LiveId" clId="{55D8EED1-F007-492D-BA8B-77C1BB40C98B}" dt="2022-10-26T09:22:54.818" v="144" actId="6549"/>
        <pc:sldMkLst>
          <pc:docMk/>
          <pc:sldMk cId="1117068906" sldId="335"/>
        </pc:sldMkLst>
      </pc:sldChg>
      <pc:sldChg chg="modSp mod modNotesTx">
        <pc:chgData name="sladjana kocevic" userId="9290d1673afee348" providerId="LiveId" clId="{55D8EED1-F007-492D-BA8B-77C1BB40C98B}" dt="2022-10-26T09:23:23.826" v="148" actId="6549"/>
        <pc:sldMkLst>
          <pc:docMk/>
          <pc:sldMk cId="88590845" sldId="336"/>
        </pc:sldMkLst>
        <pc:spChg chg="mod">
          <ac:chgData name="sladjana kocevic" userId="9290d1673afee348" providerId="LiveId" clId="{55D8EED1-F007-492D-BA8B-77C1BB40C98B}" dt="2022-10-26T09:06:45.965" v="73" actId="1076"/>
          <ac:spMkLst>
            <pc:docMk/>
            <pc:sldMk cId="88590845" sldId="336"/>
            <ac:spMk id="2" creationId="{A6093782-A90B-4BD1-BB77-549D0D30AFD7}"/>
          </ac:spMkLst>
        </pc:spChg>
        <pc:spChg chg="mod">
          <ac:chgData name="sladjana kocevic" userId="9290d1673afee348" providerId="LiveId" clId="{55D8EED1-F007-492D-BA8B-77C1BB40C98B}" dt="2022-10-26T09:06:19.869" v="70" actId="113"/>
          <ac:spMkLst>
            <pc:docMk/>
            <pc:sldMk cId="88590845" sldId="336"/>
            <ac:spMk id="3" creationId="{0DAD2913-0103-4D23-897C-595CDCA75A78}"/>
          </ac:spMkLst>
        </pc:spChg>
      </pc:sldChg>
      <pc:sldChg chg="modNotesTx">
        <pc:chgData name="sladjana kocevic" userId="9290d1673afee348" providerId="LiveId" clId="{55D8EED1-F007-492D-BA8B-77C1BB40C98B}" dt="2022-10-26T09:23:33.464" v="149" actId="6549"/>
        <pc:sldMkLst>
          <pc:docMk/>
          <pc:sldMk cId="3108945957" sldId="337"/>
        </pc:sldMkLst>
      </pc:sldChg>
      <pc:sldChg chg="modNotesTx">
        <pc:chgData name="sladjana kocevic" userId="9290d1673afee348" providerId="LiveId" clId="{55D8EED1-F007-492D-BA8B-77C1BB40C98B}" dt="2022-10-26T09:24:55.154" v="154" actId="6549"/>
        <pc:sldMkLst>
          <pc:docMk/>
          <pc:sldMk cId="3546577149" sldId="338"/>
        </pc:sldMkLst>
      </pc:sldChg>
      <pc:sldChg chg="modNotesTx">
        <pc:chgData name="sladjana kocevic" userId="9290d1673afee348" providerId="LiveId" clId="{55D8EED1-F007-492D-BA8B-77C1BB40C98B}" dt="2022-10-26T09:25:11.145" v="155" actId="6549"/>
        <pc:sldMkLst>
          <pc:docMk/>
          <pc:sldMk cId="1561923697" sldId="339"/>
        </pc:sldMkLst>
      </pc:sldChg>
      <pc:sldChg chg="del">
        <pc:chgData name="sladjana kocevic" userId="9290d1673afee348" providerId="LiveId" clId="{55D8EED1-F007-492D-BA8B-77C1BB40C98B}" dt="2022-10-26T09:09:38.078" v="80" actId="47"/>
        <pc:sldMkLst>
          <pc:docMk/>
          <pc:sldMk cId="1509598206" sldId="340"/>
        </pc:sldMkLst>
      </pc:sldChg>
      <pc:sldChg chg="modSp mod modNotesTx">
        <pc:chgData name="sladjana kocevic" userId="9290d1673afee348" providerId="LiveId" clId="{55D8EED1-F007-492D-BA8B-77C1BB40C98B}" dt="2022-10-26T09:27:29.244" v="168" actId="14100"/>
        <pc:sldMkLst>
          <pc:docMk/>
          <pc:sldMk cId="310234396" sldId="341"/>
        </pc:sldMkLst>
        <pc:spChg chg="mod">
          <ac:chgData name="sladjana kocevic" userId="9290d1673afee348" providerId="LiveId" clId="{55D8EED1-F007-492D-BA8B-77C1BB40C98B}" dt="2022-10-26T09:27:29.244" v="168" actId="14100"/>
          <ac:spMkLst>
            <pc:docMk/>
            <pc:sldMk cId="310234396" sldId="341"/>
            <ac:spMk id="2" creationId="{020CE436-D001-4C03-A20C-EB2DFBCC0B03}"/>
          </ac:spMkLst>
        </pc:spChg>
        <pc:spChg chg="mod">
          <ac:chgData name="sladjana kocevic" userId="9290d1673afee348" providerId="LiveId" clId="{55D8EED1-F007-492D-BA8B-77C1BB40C98B}" dt="2022-10-26T09:10:42.343" v="87" actId="207"/>
          <ac:spMkLst>
            <pc:docMk/>
            <pc:sldMk cId="310234396" sldId="341"/>
            <ac:spMk id="3" creationId="{D0DFC635-D628-4B5A-99B8-061428554195}"/>
          </ac:spMkLst>
        </pc:spChg>
      </pc:sldChg>
      <pc:sldChg chg="modSp mod modNotesTx">
        <pc:chgData name="sladjana kocevic" userId="9290d1673afee348" providerId="LiveId" clId="{55D8EED1-F007-492D-BA8B-77C1BB40C98B}" dt="2022-10-26T08:59:18.421" v="15" actId="6549"/>
        <pc:sldMkLst>
          <pc:docMk/>
          <pc:sldMk cId="2803733697" sldId="342"/>
        </pc:sldMkLst>
        <pc:spChg chg="mod">
          <ac:chgData name="sladjana kocevic" userId="9290d1673afee348" providerId="LiveId" clId="{55D8EED1-F007-492D-BA8B-77C1BB40C98B}" dt="2022-10-26T08:59:02.315" v="13" actId="207"/>
          <ac:spMkLst>
            <pc:docMk/>
            <pc:sldMk cId="2803733697" sldId="342"/>
            <ac:spMk id="15" creationId="{E3541E8C-9C52-4428-AA20-18948C0F82AD}"/>
          </ac:spMkLst>
        </pc:spChg>
      </pc:sldChg>
      <pc:sldChg chg="addSp delSp modSp mod setBg">
        <pc:chgData name="sladjana kocevic" userId="9290d1673afee348" providerId="LiveId" clId="{55D8EED1-F007-492D-BA8B-77C1BB40C98B}" dt="2022-10-26T09:41:18.993" v="184" actId="14100"/>
        <pc:sldMkLst>
          <pc:docMk/>
          <pc:sldMk cId="3393606591" sldId="343"/>
        </pc:sldMkLst>
        <pc:spChg chg="mod">
          <ac:chgData name="sladjana kocevic" userId="9290d1673afee348" providerId="LiveId" clId="{55D8EED1-F007-492D-BA8B-77C1BB40C98B}" dt="2022-10-26T09:17:07.109" v="111" actId="26606"/>
          <ac:spMkLst>
            <pc:docMk/>
            <pc:sldMk cId="3393606591" sldId="343"/>
            <ac:spMk id="2" creationId="{46F58AD7-2F87-A371-CAC2-03321DFFF995}"/>
          </ac:spMkLst>
        </pc:spChg>
        <pc:spChg chg="del">
          <ac:chgData name="sladjana kocevic" userId="9290d1673afee348" providerId="LiveId" clId="{55D8EED1-F007-492D-BA8B-77C1BB40C98B}" dt="2022-10-26T09:11:50.971" v="88"/>
          <ac:spMkLst>
            <pc:docMk/>
            <pc:sldMk cId="3393606591" sldId="343"/>
            <ac:spMk id="3" creationId="{3FC90B49-AEF3-F6CE-9FF1-5C4D51933E2A}"/>
          </ac:spMkLst>
        </pc:spChg>
        <pc:spChg chg="add del mod">
          <ac:chgData name="sladjana kocevic" userId="9290d1673afee348" providerId="LiveId" clId="{55D8EED1-F007-492D-BA8B-77C1BB40C98B}" dt="2022-10-26T09:41:01.368" v="179"/>
          <ac:spMkLst>
            <pc:docMk/>
            <pc:sldMk cId="3393606591" sldId="343"/>
            <ac:spMk id="4" creationId="{F1FB3C10-0514-96CA-9FBF-11673E347F45}"/>
          </ac:spMkLst>
        </pc:spChg>
        <pc:spChg chg="add del mod">
          <ac:chgData name="sladjana kocevic" userId="9290d1673afee348" providerId="LiveId" clId="{55D8EED1-F007-492D-BA8B-77C1BB40C98B}" dt="2022-10-26T09:17:07.109" v="111" actId="26606"/>
          <ac:spMkLst>
            <pc:docMk/>
            <pc:sldMk cId="3393606591" sldId="343"/>
            <ac:spMk id="6" creationId="{82C2E420-9D1E-57EA-9687-BC8E4DB971A5}"/>
          </ac:spMkLst>
        </pc:spChg>
        <pc:spChg chg="add">
          <ac:chgData name="sladjana kocevic" userId="9290d1673afee348" providerId="LiveId" clId="{55D8EED1-F007-492D-BA8B-77C1BB40C98B}" dt="2022-10-26T09:17:07.109" v="111" actId="26606"/>
          <ac:spMkLst>
            <pc:docMk/>
            <pc:sldMk cId="3393606591" sldId="343"/>
            <ac:spMk id="9" creationId="{665DBBEF-238B-476B-96AB-8AAC3224ECEA}"/>
          </ac:spMkLst>
        </pc:spChg>
        <pc:spChg chg="add del">
          <ac:chgData name="sladjana kocevic" userId="9290d1673afee348" providerId="LiveId" clId="{55D8EED1-F007-492D-BA8B-77C1BB40C98B}" dt="2022-10-26T09:15:51.176" v="103" actId="26606"/>
          <ac:spMkLst>
            <pc:docMk/>
            <pc:sldMk cId="3393606591" sldId="343"/>
            <ac:spMk id="12" creationId="{D12DDE76-C203-4047-9998-63900085B5E8}"/>
          </ac:spMkLst>
        </pc:spChg>
        <pc:spChg chg="add">
          <ac:chgData name="sladjana kocevic" userId="9290d1673afee348" providerId="LiveId" clId="{55D8EED1-F007-492D-BA8B-77C1BB40C98B}" dt="2022-10-26T09:17:07.109" v="111" actId="26606"/>
          <ac:spMkLst>
            <pc:docMk/>
            <pc:sldMk cId="3393606591" sldId="343"/>
            <ac:spMk id="14" creationId="{3FCFB1DE-0B7E-48CC-BA90-B2AB0889F9D6}"/>
          </ac:spMkLst>
        </pc:spChg>
        <pc:picChg chg="add del mod">
          <ac:chgData name="sladjana kocevic" userId="9290d1673afee348" providerId="LiveId" clId="{55D8EED1-F007-492D-BA8B-77C1BB40C98B}" dt="2022-10-26T09:12:22.435" v="96" actId="478"/>
          <ac:picMkLst>
            <pc:docMk/>
            <pc:sldMk cId="3393606591" sldId="343"/>
            <ac:picMk id="4" creationId="{A1981C8E-109E-7E77-D5C7-A148750BFDBD}"/>
          </ac:picMkLst>
        </pc:picChg>
        <pc:picChg chg="add mod">
          <ac:chgData name="sladjana kocevic" userId="9290d1673afee348" providerId="LiveId" clId="{55D8EED1-F007-492D-BA8B-77C1BB40C98B}" dt="2022-10-26T09:41:18.993" v="184" actId="14100"/>
          <ac:picMkLst>
            <pc:docMk/>
            <pc:sldMk cId="3393606591" sldId="343"/>
            <ac:picMk id="5" creationId="{8D7C4E7D-5712-9210-1C1B-D203D4CEAA55}"/>
          </ac:picMkLst>
        </pc:picChg>
        <pc:picChg chg="add del mod">
          <ac:chgData name="sladjana kocevic" userId="9290d1673afee348" providerId="LiveId" clId="{55D8EED1-F007-492D-BA8B-77C1BB40C98B}" dt="2022-10-26T09:40:54.465" v="178" actId="478"/>
          <ac:picMkLst>
            <pc:docMk/>
            <pc:sldMk cId="3393606591" sldId="343"/>
            <ac:picMk id="7" creationId="{008A537B-A7F5-C04B-AC5B-4C039C5843C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FD7D6-770B-48EE-881B-D5776FF5B72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524F3972-FF65-413E-8D8D-A9C94DE45704}">
      <dgm:prSet phldrT="[Text]" custT="1"/>
      <dgm:spPr/>
      <dgm:t>
        <a:bodyPr/>
        <a:lstStyle/>
        <a:p>
          <a:pPr marL="166688" indent="0" algn="l"/>
          <a:r>
            <a:rPr lang="sr-Cyrl-CS" sz="16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Општи циљ:</a:t>
          </a:r>
        </a:p>
        <a:p>
          <a:pPr marL="166688" indent="0" algn="l"/>
          <a:r>
            <a:rPr lang="sr-Cyrl-CS" sz="16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Унапређење укупног пословања Градске/Општинске управе кроз промену функционално-организационе структуре. </a:t>
          </a:r>
          <a:endParaRPr lang="en-GB" sz="16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8F79AE-73DC-4D14-9BE9-91E63B686850}" type="parTrans" cxnId="{5E135025-ACA5-4D99-99DF-222217708847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4EDA7-44A1-483F-AC1F-5D56311FD45B}" type="sibTrans" cxnId="{5E135025-ACA5-4D99-99DF-222217708847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solidFill>
              <a:schemeClr val="tx1">
                <a:lumMod val="50000"/>
                <a:lumOff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C789A-FFC0-42A1-8961-BE52FDA5320B}">
      <dgm:prSet phldrT="[Text]" custT="1"/>
      <dgm:spPr/>
      <dgm:t>
        <a:bodyPr/>
        <a:lstStyle/>
        <a:p>
          <a:pPr marL="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А1:</a:t>
          </a:r>
        </a:p>
        <a:p>
          <a:pPr marL="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Р1-1:  Израђена анализа и прилагођен функционално-организациони модел; </a:t>
          </a:r>
          <a:endParaRPr lang="en-GB" sz="14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457200" indent="-45720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Р1-2:  Одлука о примени прилагођеног функционално-организационог модела, у складу са потребама и могућностима локалне самоуправе.</a:t>
          </a:r>
        </a:p>
        <a:p>
          <a:pPr marL="457200" indent="-45720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А2:</a:t>
          </a:r>
          <a:endParaRPr lang="sr-Cyrl-CS" sz="14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indent="-533400" algn="l"/>
          <a:r>
            <a:rPr lang="sr-Cyrl-CS" sz="1400" i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Р2-1:  </a:t>
          </a:r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Усвојена акта: Одлука о изменама и допунама Одлуке о организацији Градске/Општинске управе, Правилник о изменама и допунама Правилника о организацији и систематизацији радних места</a:t>
          </a:r>
          <a:endParaRPr lang="sr-Cyrl-CS" sz="1400" i="0" dirty="0"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indent="-53340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Р2-2</a:t>
          </a:r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   </a:t>
          </a:r>
          <a:r>
            <a:rPr lang="sr-Cyrl-R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Донета нова решења о распоређивању за службенике</a:t>
          </a:r>
        </a:p>
        <a:p>
          <a:pPr marL="533400" indent="-533400" algn="l"/>
          <a:r>
            <a:rPr lang="sr-Cyrl-R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Р2-3:    Набављена опрема за потребе новог Одељења за ЛЕР 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9A0CE-8847-4539-9352-34172990B7A5}" type="parTrans" cxnId="{1C519122-EE18-4F2A-A0F1-DF933E7C95C9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B5D64-0A8A-480C-BE15-C7E0BA1DE267}" type="sibTrans" cxnId="{1C519122-EE18-4F2A-A0F1-DF933E7C95C9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DCE62-F47F-46DC-92F7-9E86DAB50914}">
      <dgm:prSet custT="1"/>
      <dgm:spPr/>
      <dgm:t>
        <a:bodyPr/>
        <a:lstStyle/>
        <a:p>
          <a:pPr marL="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Активности</a:t>
          </a:r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233363" indent="-233363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А1: Припрема прилагођеног функционално-организационог модела, у складу са потребама и могућностима локалне самоуправе </a:t>
          </a:r>
        </a:p>
        <a:p>
          <a:pPr marL="233363" indent="-233363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А2: </a:t>
          </a:r>
          <a:r>
            <a:rPr lang="ru-RU" sz="14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Формирање новог Одељења за локални економски развој 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A19B4-1EC5-4113-872F-B673FA005923}" type="parTrans" cxnId="{1470F703-C90D-4BAA-9F02-368CCDBB16CA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B5D13-18CE-45A7-BD5F-A1A9C9CD3AAB}" type="sibTrans" cxnId="{1470F703-C90D-4BAA-9F02-368CCDBB16CA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EA2FB-A94B-4B6B-BE89-1962B4685660}">
      <dgm:prSet phldrT="[Text]" custT="1"/>
      <dgm:spPr/>
      <dgm:t>
        <a:bodyPr/>
        <a:lstStyle/>
        <a:p>
          <a:pPr marL="0" algn="l"/>
          <a:r>
            <a:rPr lang="sr-Cyrl-CS" sz="1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Специфични циљеви:</a:t>
          </a:r>
        </a:p>
        <a:p>
          <a:pPr marL="0" indent="7938" algn="l"/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Ефикаснија организација </a:t>
          </a:r>
          <a:r>
            <a:rPr lang="sr-Cyrl-CS" sz="1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Градске/Општинске управе кроз п</a:t>
          </a:r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римену функционално-организационог модела, прилагођеног потребама и могућностима градске/општинске управе;</a:t>
          </a:r>
        </a:p>
        <a:p>
          <a:pPr marL="565150" indent="-565150" algn="l"/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Унапређење услова за економски развој града/општине, повећање конкурентности и боље пословно окружење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43D3E7-0F20-4B32-9E6F-D274C4C0834B}" type="sibTrans" cxnId="{51902FA5-076E-41A7-ABAD-2F1348E521F1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74312-2684-4861-9AA7-A6D15B338C27}" type="parTrans" cxnId="{51902FA5-076E-41A7-ABAD-2F1348E521F1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17D73-A3FD-4A97-A917-345B15EA045E}" type="pres">
      <dgm:prSet presAssocID="{526FD7D6-770B-48EE-881B-D5776FF5B721}" presName="outerComposite" presStyleCnt="0">
        <dgm:presLayoutVars>
          <dgm:chMax val="5"/>
          <dgm:dir/>
          <dgm:resizeHandles val="exact"/>
        </dgm:presLayoutVars>
      </dgm:prSet>
      <dgm:spPr/>
    </dgm:pt>
    <dgm:pt modelId="{509B7C63-77D4-43DC-BC74-78EE5B6E6D86}" type="pres">
      <dgm:prSet presAssocID="{526FD7D6-770B-48EE-881B-D5776FF5B721}" presName="dummyMaxCanvas" presStyleCnt="0">
        <dgm:presLayoutVars/>
      </dgm:prSet>
      <dgm:spPr/>
    </dgm:pt>
    <dgm:pt modelId="{3FA3C211-F002-419F-BBF8-E05DBF7DDEFF}" type="pres">
      <dgm:prSet presAssocID="{526FD7D6-770B-48EE-881B-D5776FF5B721}" presName="FourNodes_1" presStyleLbl="node1" presStyleIdx="0" presStyleCnt="4" custScaleX="97954" custScaleY="62873" custLinFactNeighborX="257" custLinFactNeighborY="-20886">
        <dgm:presLayoutVars>
          <dgm:bulletEnabled val="1"/>
        </dgm:presLayoutVars>
      </dgm:prSet>
      <dgm:spPr/>
    </dgm:pt>
    <dgm:pt modelId="{4F16DD8C-5001-4822-9656-34FD767F37DE}" type="pres">
      <dgm:prSet presAssocID="{526FD7D6-770B-48EE-881B-D5776FF5B721}" presName="FourNodes_2" presStyleLbl="node1" presStyleIdx="1" presStyleCnt="4" custScaleX="102123" custScaleY="86267" custLinFactNeighborX="2121" custLinFactNeighborY="-54085">
        <dgm:presLayoutVars>
          <dgm:bulletEnabled val="1"/>
        </dgm:presLayoutVars>
      </dgm:prSet>
      <dgm:spPr/>
    </dgm:pt>
    <dgm:pt modelId="{1CA853D8-A1BF-4B5C-8AAE-B2B6DD41B486}" type="pres">
      <dgm:prSet presAssocID="{526FD7D6-770B-48EE-881B-D5776FF5B721}" presName="FourNodes_3" presStyleLbl="node1" presStyleIdx="2" presStyleCnt="4" custScaleX="100514" custScaleY="192601" custLinFactNeighborX="156" custLinFactNeighborY="-25226">
        <dgm:presLayoutVars>
          <dgm:bulletEnabled val="1"/>
        </dgm:presLayoutVars>
      </dgm:prSet>
      <dgm:spPr/>
    </dgm:pt>
    <dgm:pt modelId="{9B9D2D6F-A864-4930-858D-349889E5D143}" type="pres">
      <dgm:prSet presAssocID="{526FD7D6-770B-48EE-881B-D5776FF5B721}" presName="FourNodes_4" presStyleLbl="node1" presStyleIdx="3" presStyleCnt="4" custScaleX="100221" custScaleY="85082" custLinFactNeighborX="3460" custLinFactNeighborY="3589">
        <dgm:presLayoutVars>
          <dgm:bulletEnabled val="1"/>
        </dgm:presLayoutVars>
      </dgm:prSet>
      <dgm:spPr/>
    </dgm:pt>
    <dgm:pt modelId="{4BA7584E-9ABA-4B68-B30C-33FF489DB3B1}" type="pres">
      <dgm:prSet presAssocID="{526FD7D6-770B-48EE-881B-D5776FF5B721}" presName="FourConn_1-2" presStyleLbl="fgAccFollowNode1" presStyleIdx="0" presStyleCnt="3" custAng="10800000" custLinFactNeighborX="-21959" custLinFactNeighborY="-71588">
        <dgm:presLayoutVars>
          <dgm:bulletEnabled val="1"/>
        </dgm:presLayoutVars>
      </dgm:prSet>
      <dgm:spPr/>
    </dgm:pt>
    <dgm:pt modelId="{DECB38A9-3948-41C3-ACA5-785CB26A0284}" type="pres">
      <dgm:prSet presAssocID="{526FD7D6-770B-48EE-881B-D5776FF5B721}" presName="FourConn_2-3" presStyleLbl="fgAccFollowNode1" presStyleIdx="1" presStyleCnt="3" custAng="10800000" custLinFactY="-17306" custLinFactNeighborX="-48732" custLinFactNeighborY="-100000">
        <dgm:presLayoutVars>
          <dgm:bulletEnabled val="1"/>
        </dgm:presLayoutVars>
      </dgm:prSet>
      <dgm:spPr/>
    </dgm:pt>
    <dgm:pt modelId="{B066B38E-E813-405F-98C3-7C40E2886754}" type="pres">
      <dgm:prSet presAssocID="{526FD7D6-770B-48EE-881B-D5776FF5B721}" presName="FourConn_3-4" presStyleLbl="fgAccFollowNode1" presStyleIdx="2" presStyleCnt="3" custAng="10800000" custLinFactNeighborX="-42912" custLinFactNeighborY="-4131">
        <dgm:presLayoutVars>
          <dgm:bulletEnabled val="1"/>
        </dgm:presLayoutVars>
      </dgm:prSet>
      <dgm:spPr/>
    </dgm:pt>
    <dgm:pt modelId="{F4E157FC-5627-4FFE-96BE-9EA490421FB6}" type="pres">
      <dgm:prSet presAssocID="{526FD7D6-770B-48EE-881B-D5776FF5B721}" presName="FourNodes_1_text" presStyleLbl="node1" presStyleIdx="3" presStyleCnt="4">
        <dgm:presLayoutVars>
          <dgm:bulletEnabled val="1"/>
        </dgm:presLayoutVars>
      </dgm:prSet>
      <dgm:spPr/>
    </dgm:pt>
    <dgm:pt modelId="{2AB7DA61-17A6-45E3-8824-09442A744A8A}" type="pres">
      <dgm:prSet presAssocID="{526FD7D6-770B-48EE-881B-D5776FF5B721}" presName="FourNodes_2_text" presStyleLbl="node1" presStyleIdx="3" presStyleCnt="4">
        <dgm:presLayoutVars>
          <dgm:bulletEnabled val="1"/>
        </dgm:presLayoutVars>
      </dgm:prSet>
      <dgm:spPr/>
    </dgm:pt>
    <dgm:pt modelId="{7AA4112C-8E1B-4D90-BF23-3E7F48BDA5BD}" type="pres">
      <dgm:prSet presAssocID="{526FD7D6-770B-48EE-881B-D5776FF5B721}" presName="FourNodes_3_text" presStyleLbl="node1" presStyleIdx="3" presStyleCnt="4">
        <dgm:presLayoutVars>
          <dgm:bulletEnabled val="1"/>
        </dgm:presLayoutVars>
      </dgm:prSet>
      <dgm:spPr/>
    </dgm:pt>
    <dgm:pt modelId="{73F6904D-E9C8-4A43-9134-2D3B36016933}" type="pres">
      <dgm:prSet presAssocID="{526FD7D6-770B-48EE-881B-D5776FF5B72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470F703-C90D-4BAA-9F02-368CCDBB16CA}" srcId="{526FD7D6-770B-48EE-881B-D5776FF5B721}" destId="{CD8DCE62-F47F-46DC-92F7-9E86DAB50914}" srcOrd="3" destOrd="0" parTransId="{16EA19B4-1EC5-4113-872F-B673FA005923}" sibTransId="{D1AB5D13-18CE-45A7-BD5F-A1A9C9CD3AAB}"/>
    <dgm:cxn modelId="{07020822-09CE-4123-997F-3DF0EF9158B4}" type="presOf" srcId="{37AEA2FB-A94B-4B6B-BE89-1962B4685660}" destId="{4F16DD8C-5001-4822-9656-34FD767F37DE}" srcOrd="0" destOrd="0" presId="urn:microsoft.com/office/officeart/2005/8/layout/vProcess5"/>
    <dgm:cxn modelId="{1C519122-EE18-4F2A-A0F1-DF933E7C95C9}" srcId="{526FD7D6-770B-48EE-881B-D5776FF5B721}" destId="{F98C789A-FFC0-42A1-8961-BE52FDA5320B}" srcOrd="2" destOrd="0" parTransId="{65E9A0CE-8847-4539-9352-34172990B7A5}" sibTransId="{ADDB5D64-0A8A-480C-BE15-C7E0BA1DE267}"/>
    <dgm:cxn modelId="{0E68C123-1C69-4610-9EEC-890132BBA4D2}" type="presOf" srcId="{CD8DCE62-F47F-46DC-92F7-9E86DAB50914}" destId="{73F6904D-E9C8-4A43-9134-2D3B36016933}" srcOrd="1" destOrd="0" presId="urn:microsoft.com/office/officeart/2005/8/layout/vProcess5"/>
    <dgm:cxn modelId="{5E135025-ACA5-4D99-99DF-222217708847}" srcId="{526FD7D6-770B-48EE-881B-D5776FF5B721}" destId="{524F3972-FF65-413E-8D8D-A9C94DE45704}" srcOrd="0" destOrd="0" parTransId="{BF8F79AE-73DC-4D14-9BE9-91E63B686850}" sibTransId="{F114EDA7-44A1-483F-AC1F-5D56311FD45B}"/>
    <dgm:cxn modelId="{6FF8CA5C-C2EE-48C2-8334-E1B29170C926}" type="presOf" srcId="{F98C789A-FFC0-42A1-8961-BE52FDA5320B}" destId="{1CA853D8-A1BF-4B5C-8AAE-B2B6DD41B486}" srcOrd="0" destOrd="0" presId="urn:microsoft.com/office/officeart/2005/8/layout/vProcess5"/>
    <dgm:cxn modelId="{41354F60-7F2E-4AF8-B1D5-0172D21F69C5}" type="presOf" srcId="{524F3972-FF65-413E-8D8D-A9C94DE45704}" destId="{3FA3C211-F002-419F-BBF8-E05DBF7DDEFF}" srcOrd="0" destOrd="0" presId="urn:microsoft.com/office/officeart/2005/8/layout/vProcess5"/>
    <dgm:cxn modelId="{37800759-C96F-4BB6-8B60-BCAB28DBA908}" type="presOf" srcId="{526FD7D6-770B-48EE-881B-D5776FF5B721}" destId="{3D017D73-A3FD-4A97-A917-345B15EA045E}" srcOrd="0" destOrd="0" presId="urn:microsoft.com/office/officeart/2005/8/layout/vProcess5"/>
    <dgm:cxn modelId="{A426217E-09FC-4878-9ED3-8DEF4A9A8D2D}" type="presOf" srcId="{ADDB5D64-0A8A-480C-BE15-C7E0BA1DE267}" destId="{B066B38E-E813-405F-98C3-7C40E2886754}" srcOrd="0" destOrd="0" presId="urn:microsoft.com/office/officeart/2005/8/layout/vProcess5"/>
    <dgm:cxn modelId="{F1E1B787-8982-4228-9AC8-EB8E5651A024}" type="presOf" srcId="{CE43D3E7-0F20-4B32-9E6F-D274C4C0834B}" destId="{DECB38A9-3948-41C3-ACA5-785CB26A0284}" srcOrd="0" destOrd="0" presId="urn:microsoft.com/office/officeart/2005/8/layout/vProcess5"/>
    <dgm:cxn modelId="{8A7DAA91-10DF-4EF8-B22C-9C7A0C2C4746}" type="presOf" srcId="{F114EDA7-44A1-483F-AC1F-5D56311FD45B}" destId="{4BA7584E-9ABA-4B68-B30C-33FF489DB3B1}" srcOrd="0" destOrd="0" presId="urn:microsoft.com/office/officeart/2005/8/layout/vProcess5"/>
    <dgm:cxn modelId="{51902FA5-076E-41A7-ABAD-2F1348E521F1}" srcId="{526FD7D6-770B-48EE-881B-D5776FF5B721}" destId="{37AEA2FB-A94B-4B6B-BE89-1962B4685660}" srcOrd="1" destOrd="0" parTransId="{95B74312-2684-4861-9AA7-A6D15B338C27}" sibTransId="{CE43D3E7-0F20-4B32-9E6F-D274C4C0834B}"/>
    <dgm:cxn modelId="{C2A281C1-19D5-4AD1-AA02-3D512160EB78}" type="presOf" srcId="{37AEA2FB-A94B-4B6B-BE89-1962B4685660}" destId="{2AB7DA61-17A6-45E3-8824-09442A744A8A}" srcOrd="1" destOrd="0" presId="urn:microsoft.com/office/officeart/2005/8/layout/vProcess5"/>
    <dgm:cxn modelId="{9DA540C7-1CB1-4DB4-B85D-99DBF70640CC}" type="presOf" srcId="{524F3972-FF65-413E-8D8D-A9C94DE45704}" destId="{F4E157FC-5627-4FFE-96BE-9EA490421FB6}" srcOrd="1" destOrd="0" presId="urn:microsoft.com/office/officeart/2005/8/layout/vProcess5"/>
    <dgm:cxn modelId="{0DC8DCCB-BD59-42E2-BB9A-8BA98D4C80FB}" type="presOf" srcId="{CD8DCE62-F47F-46DC-92F7-9E86DAB50914}" destId="{9B9D2D6F-A864-4930-858D-349889E5D143}" srcOrd="0" destOrd="0" presId="urn:microsoft.com/office/officeart/2005/8/layout/vProcess5"/>
    <dgm:cxn modelId="{7433BEED-09B0-4421-ADF8-9A3483ED8B34}" type="presOf" srcId="{F98C789A-FFC0-42A1-8961-BE52FDA5320B}" destId="{7AA4112C-8E1B-4D90-BF23-3E7F48BDA5BD}" srcOrd="1" destOrd="0" presId="urn:microsoft.com/office/officeart/2005/8/layout/vProcess5"/>
    <dgm:cxn modelId="{B6B15554-8369-4429-A2D5-E9F62695606F}" type="presParOf" srcId="{3D017D73-A3FD-4A97-A917-345B15EA045E}" destId="{509B7C63-77D4-43DC-BC74-78EE5B6E6D86}" srcOrd="0" destOrd="0" presId="urn:microsoft.com/office/officeart/2005/8/layout/vProcess5"/>
    <dgm:cxn modelId="{9D17ECCD-526E-4EAC-8DB1-CFDCACC12686}" type="presParOf" srcId="{3D017D73-A3FD-4A97-A917-345B15EA045E}" destId="{3FA3C211-F002-419F-BBF8-E05DBF7DDEFF}" srcOrd="1" destOrd="0" presId="urn:microsoft.com/office/officeart/2005/8/layout/vProcess5"/>
    <dgm:cxn modelId="{2F5B3A08-8C03-48EE-B1B1-E6A42EB251EC}" type="presParOf" srcId="{3D017D73-A3FD-4A97-A917-345B15EA045E}" destId="{4F16DD8C-5001-4822-9656-34FD767F37DE}" srcOrd="2" destOrd="0" presId="urn:microsoft.com/office/officeart/2005/8/layout/vProcess5"/>
    <dgm:cxn modelId="{C0623640-56DA-4511-9D6E-0A0054D5201D}" type="presParOf" srcId="{3D017D73-A3FD-4A97-A917-345B15EA045E}" destId="{1CA853D8-A1BF-4B5C-8AAE-B2B6DD41B486}" srcOrd="3" destOrd="0" presId="urn:microsoft.com/office/officeart/2005/8/layout/vProcess5"/>
    <dgm:cxn modelId="{703E0004-4EF3-43A6-B887-0833A3DBB369}" type="presParOf" srcId="{3D017D73-A3FD-4A97-A917-345B15EA045E}" destId="{9B9D2D6F-A864-4930-858D-349889E5D143}" srcOrd="4" destOrd="0" presId="urn:microsoft.com/office/officeart/2005/8/layout/vProcess5"/>
    <dgm:cxn modelId="{84E578EF-0CA0-4C6C-A5B8-D22E699A8511}" type="presParOf" srcId="{3D017D73-A3FD-4A97-A917-345B15EA045E}" destId="{4BA7584E-9ABA-4B68-B30C-33FF489DB3B1}" srcOrd="5" destOrd="0" presId="urn:microsoft.com/office/officeart/2005/8/layout/vProcess5"/>
    <dgm:cxn modelId="{B538D12A-B222-4D72-97A2-AE81185F15F2}" type="presParOf" srcId="{3D017D73-A3FD-4A97-A917-345B15EA045E}" destId="{DECB38A9-3948-41C3-ACA5-785CB26A0284}" srcOrd="6" destOrd="0" presId="urn:microsoft.com/office/officeart/2005/8/layout/vProcess5"/>
    <dgm:cxn modelId="{79832F47-CEC9-46D4-9842-67A09370021C}" type="presParOf" srcId="{3D017D73-A3FD-4A97-A917-345B15EA045E}" destId="{B066B38E-E813-405F-98C3-7C40E2886754}" srcOrd="7" destOrd="0" presId="urn:microsoft.com/office/officeart/2005/8/layout/vProcess5"/>
    <dgm:cxn modelId="{3CA78B7F-9016-447F-AABD-C11A464D7DBC}" type="presParOf" srcId="{3D017D73-A3FD-4A97-A917-345B15EA045E}" destId="{F4E157FC-5627-4FFE-96BE-9EA490421FB6}" srcOrd="8" destOrd="0" presId="urn:microsoft.com/office/officeart/2005/8/layout/vProcess5"/>
    <dgm:cxn modelId="{1E2DB132-B028-4A33-807B-131155E0DC3D}" type="presParOf" srcId="{3D017D73-A3FD-4A97-A917-345B15EA045E}" destId="{2AB7DA61-17A6-45E3-8824-09442A744A8A}" srcOrd="9" destOrd="0" presId="urn:microsoft.com/office/officeart/2005/8/layout/vProcess5"/>
    <dgm:cxn modelId="{13AB6859-149C-4BDC-8894-79F29B99AC03}" type="presParOf" srcId="{3D017D73-A3FD-4A97-A917-345B15EA045E}" destId="{7AA4112C-8E1B-4D90-BF23-3E7F48BDA5BD}" srcOrd="10" destOrd="0" presId="urn:microsoft.com/office/officeart/2005/8/layout/vProcess5"/>
    <dgm:cxn modelId="{95B6095B-0238-4D91-9512-B49E329E8D2A}" type="presParOf" srcId="{3D017D73-A3FD-4A97-A917-345B15EA045E}" destId="{73F6904D-E9C8-4A43-9134-2D3B3601693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3C211-F002-419F-BBF8-E05DBF7DDEFF}">
      <dsp:nvSpPr>
        <dsp:cNvPr id="0" name=""/>
        <dsp:cNvSpPr/>
      </dsp:nvSpPr>
      <dsp:spPr>
        <a:xfrm>
          <a:off x="116948" y="0"/>
          <a:ext cx="9353424" cy="8141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66688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6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Општи циљ:</a:t>
          </a:r>
        </a:p>
        <a:p>
          <a:pPr marL="166688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6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Унапређење укупног пословања Градске/Општинске управе кроз промену функционално-организационе структуре. </a:t>
          </a:r>
          <a:endParaRPr lang="en-GB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793" y="23845"/>
        <a:ext cx="7904167" cy="766439"/>
      </dsp:txXfrm>
    </dsp:sp>
    <dsp:sp modelId="{4F16DD8C-5001-4822-9656-34FD767F37DE}">
      <dsp:nvSpPr>
        <dsp:cNvPr id="0" name=""/>
        <dsp:cNvSpPr/>
      </dsp:nvSpPr>
      <dsp:spPr>
        <a:xfrm>
          <a:off x="895605" y="918889"/>
          <a:ext cx="9751513" cy="11170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Специфични циљеви:</a:t>
          </a:r>
        </a:p>
        <a:p>
          <a:pPr marL="0" lvl="0" indent="793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Ефикаснија организација </a:t>
          </a:r>
          <a:r>
            <a:rPr lang="sr-Cyrl-CS" sz="14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Градске/Општинске управе кроз п</a:t>
          </a: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римену функционално-организационог модела, прилагођеног потребама и могућностима градске/општинске управе;</a:t>
          </a:r>
        </a:p>
        <a:p>
          <a:pPr marL="565150" lvl="0" indent="-56515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Унапређење услова за економски развој града/општине, повећање конкурентности и боље пословно окружење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322" y="951606"/>
        <a:ext cx="8009850" cy="1051619"/>
      </dsp:txXfrm>
    </dsp:sp>
    <dsp:sp modelId="{1CA853D8-A1BF-4B5C-8AAE-B2B6DD41B486}">
      <dsp:nvSpPr>
        <dsp:cNvPr id="0" name=""/>
        <dsp:cNvSpPr/>
      </dsp:nvSpPr>
      <dsp:spPr>
        <a:xfrm>
          <a:off x="1572566" y="2134441"/>
          <a:ext cx="9597873" cy="2493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А1: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Р1-1:  Израђена анализа и прилагођен функционално-организациони модел; </a:t>
          </a:r>
          <a:endParaRPr lang="en-GB" sz="1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457200" lvl="0" indent="-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Р1-2:  Одлука о примени прилагођеног функционално-организационог модела, у складу са потребама и могућностима локалне самоуправе.</a:t>
          </a:r>
        </a:p>
        <a:p>
          <a:pPr marL="457200" lvl="0" indent="-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А2:</a:t>
          </a:r>
          <a:endParaRPr lang="sr-Cyrl-CS" sz="1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i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Р2-1:  </a:t>
          </a: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Усвојена акта: Одлука о изменама и допунама Одлуке о организацији Градске/Општинске управе, Правилник о изменама и допунама Правилника о организацији и систематизацији радних места</a:t>
          </a:r>
          <a:endParaRPr lang="sr-Cyrl-CS" sz="1400" i="0" kern="1200" dirty="0"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Р2-2</a:t>
          </a: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   </a:t>
          </a:r>
          <a:r>
            <a:rPr lang="sr-Cyrl-R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Донета нова решења о распоређивању за службенике</a:t>
          </a: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Р2-3:    Набављена опрема за потребе новог Одељења за ЛЕР 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5611" y="2207486"/>
        <a:ext cx="7813961" cy="2347860"/>
      </dsp:txXfrm>
    </dsp:sp>
    <dsp:sp modelId="{9B9D2D6F-A864-4930-858D-349889E5D143}">
      <dsp:nvSpPr>
        <dsp:cNvPr id="0" name=""/>
        <dsp:cNvSpPr/>
      </dsp:nvSpPr>
      <dsp:spPr>
        <a:xfrm>
          <a:off x="2371371" y="4733993"/>
          <a:ext cx="9569895" cy="11017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Активности</a:t>
          </a: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233363" lvl="0" indent="-2333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А1: Припрема прилагођеног функционално-организационог модела, у складу са потребама и могућностима локалне самоуправе </a:t>
          </a:r>
        </a:p>
        <a:p>
          <a:pPr marL="233363" lvl="0" indent="-2333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А2: </a:t>
          </a:r>
          <a:r>
            <a:rPr lang="ru-RU" sz="1400" b="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Формирање новог Одељења за локални економски развој 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3639" y="4766261"/>
        <a:ext cx="7860349" cy="1037173"/>
      </dsp:txXfrm>
    </dsp:sp>
    <dsp:sp modelId="{4BA7584E-9ABA-4B68-B30C-33FF489DB3B1}">
      <dsp:nvSpPr>
        <dsp:cNvPr id="0" name=""/>
        <dsp:cNvSpPr/>
      </dsp:nvSpPr>
      <dsp:spPr>
        <a:xfrm rot="10800000">
          <a:off x="8517022" y="389224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chemeClr val="tx1">
                <a:lumMod val="50000"/>
                <a:lumOff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6398" y="597538"/>
        <a:ext cx="462919" cy="633357"/>
      </dsp:txXfrm>
    </dsp:sp>
    <dsp:sp modelId="{DECB38A9-3948-41C3-ACA5-785CB26A0284}">
      <dsp:nvSpPr>
        <dsp:cNvPr id="0" name=""/>
        <dsp:cNvSpPr/>
      </dsp:nvSpPr>
      <dsp:spPr>
        <a:xfrm rot="10800000">
          <a:off x="9091393" y="1534740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0769" y="1743054"/>
        <a:ext cx="462919" cy="633357"/>
      </dsp:txXfrm>
    </dsp:sp>
    <dsp:sp modelId="{B066B38E-E813-405F-98C3-7C40E2886754}">
      <dsp:nvSpPr>
        <dsp:cNvPr id="0" name=""/>
        <dsp:cNvSpPr/>
      </dsp:nvSpPr>
      <dsp:spPr>
        <a:xfrm rot="10800000">
          <a:off x="9928154" y="4017614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17530" y="4225928"/>
        <a:ext cx="462919" cy="633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A108-96B6-42DD-B623-0238D5CE074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DC922-BD19-47F9-BAC6-0820D49E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8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9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94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49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99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97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29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22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83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54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sz="1400" b="1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2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84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3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20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57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95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30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67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6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69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78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6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790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5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9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9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05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3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2908-3DC8-442B-B407-9EBAF4681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F6424-1214-4907-8565-664B44314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179B9-8695-4A15-ACE4-4DBFED22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5671E-8C60-4A74-B424-5D3C14D7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E63C3-16C6-4B81-9CC7-0C258EC1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9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6342-AD2F-41B9-B5A6-AC862047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73C2E-BD69-462E-B248-327747521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AD3F-9C5A-4CC3-9504-C99CBE2B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3214E-50C4-409A-A15D-F80EAC3F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19F1A-9A3A-46AE-A5DE-1368A42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4578A-4AE7-4B2B-A9A9-0917E09D6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D87B4-CDEF-49B3-9E2B-E8DAF3B39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B293F-873E-43D7-8401-8CA0C7C1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7819B-CA93-4C9F-A81C-5E192DA3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4E51B-923D-4D0E-83FC-A042B2BE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4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C680-E0AF-4808-B9A2-8559487F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234F7-1F46-462D-AA81-6288E1C5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67135-F296-4225-9EC2-1B2335DF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E069A-4550-4159-B51E-70E24FC0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2C828-F094-428C-A322-E53AD1BD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61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D432-31D8-4660-B087-C7FF71F7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04A7A-516D-4ABD-AFC4-083F536CE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703A4-92BA-4CA4-A345-DA83E5E1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902D-3461-4E34-953A-845AC10C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483F-7B27-42CE-B644-C919F9EC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0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8DF3-3F95-4744-B69D-543D6A8A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D4A54-9DBA-4A08-BF5E-146DDF875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1A79E-B006-471F-9D6E-2E7111E94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74DCF-980E-44D1-8B05-1060F27D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F369A-1EBE-44C6-8312-C390A21D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5CFEF-83CE-4CE7-AA89-A76E6CA5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5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29F2-3DED-47E9-ADB9-BA527955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C4-E621-4BD7-9E81-5F278037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1A6D8-5481-4BE6-A913-9AC250499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FC3FB-083D-409C-9628-0495363E4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974B4-BFDB-4A77-B367-CADC7428A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8E078-2A66-49D9-A447-F48CF9B7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59B62-A25D-4EBE-A32A-C22F8F84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DBB78C-B83B-46C3-9794-3179D743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5074-93D3-4E1E-A3FB-A067A9FE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C35ED-FD9C-4594-B7B5-DAA650FC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8E579-6F48-4B5F-BE65-E504657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63208-7C2F-4E81-93AE-EBF8004A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5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F001B-0112-4CDA-853D-CAE18EC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1E757-F59A-4E41-8EA1-F739D466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447C-ED27-45A4-9D03-621DA9C8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8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9102B-EB7C-403E-BBA2-BFB9BEC7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D12A-D7E0-437F-8D9B-4CABC9057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DF56C3-4684-41C0-9D16-268DEE9FF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9E31D-3D79-4A98-98B1-F87989B5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63B0D-BFA4-4D4C-B3A1-143E4884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BADFD-1A82-4712-AFE7-7767BCEA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0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FC36-5CAC-4575-9A07-57DFEED6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B46E5-604D-4AB1-A7F0-706F09D23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F6065-6D45-4BDE-BAB8-A507324A2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085E7-7E7E-4277-A9A0-24ED00C9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97EF5-70E7-44CC-A714-EB1ACCAA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69D99-6217-44B0-BCC9-C74186D7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885C3F-9354-4090-AE1C-D30D790F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F78C9-E0E8-439A-A603-C3437579A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B288-6211-49CF-8156-3A0E6D5E9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DADC-5601-4609-B7C1-F8697BADC38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83B4C-1094-443B-A30D-9826DA0B2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0EE1C-7B49-41AB-808E-608B186D1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na.p.brajovic@mduls.gov.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duls.gov.rs/obavestenja/javni-poziv-za-podnosenje-predloga-projekata-za-primenu-funkcionalno-organizacionih-modela-u-jedinicama-lokalne-samouprave-u-republici-srbiji-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7D8C0-CA78-40D2-A4AF-FECF91CE0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018586"/>
            <a:ext cx="9144000" cy="3274592"/>
          </a:xfrm>
        </p:spPr>
        <p:txBody>
          <a:bodyPr anchor="ctr">
            <a:normAutofit/>
          </a:bodyPr>
          <a:lstStyle/>
          <a:p>
            <a:pPr fontAlgn="base">
              <a:spcAft>
                <a:spcPts val="800"/>
              </a:spcAft>
            </a:pPr>
            <a:r>
              <a:rPr lang="sr-Cyrl-R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ПОЗИВ</a:t>
            </a:r>
            <a:br>
              <a:rPr lang="en-GB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sr-Cyrl-R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подношење предлога пројеката за примену функционално-организационих модела у јединицама локалне самоуправе у Републици Србији</a:t>
            </a:r>
            <a:br>
              <a:rPr lang="sr-Cyrl-R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sr-Cyrl-R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sz="24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sr-Cyrl-RS" sz="28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ИНФО ДАН</a:t>
            </a:r>
            <a:endParaRPr lang="en-GB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74BFF-B001-403A-AE12-D732A63A6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Београд, 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27.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октобар 2022. године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3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541E8C-9C52-4428-AA20-18948C0F82AD}"/>
              </a:ext>
            </a:extLst>
          </p:cNvPr>
          <p:cNvSpPr txBox="1">
            <a:spLocks/>
          </p:cNvSpPr>
          <p:nvPr/>
        </p:nvSpPr>
        <p:spPr>
          <a:xfrm>
            <a:off x="1153618" y="1379551"/>
            <a:ext cx="9778529" cy="3993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ангажовања експерата у циљу имплементације пројекта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Latn-C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вези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 са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уређивањем и опремањем просторија у функцији  успостављања прилагођеног функционално-организационог модела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Други оправдани трошкови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372235" algn="l"/>
                <a:tab pos="457200" algn="l"/>
                <a:tab pos="1372235" algn="l"/>
              </a:tabLst>
            </a:pPr>
            <a:endParaRPr lang="sr-Cyrl-RS" sz="2000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sr-Latn-C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купан износ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трошкова набавке ИТ и друге опреме/средстава, као и трошкова обука за коришћење специфичне ИТ и друге опреме или софтвера </a:t>
            </a:r>
            <a:r>
              <a:rPr lang="sr-Latn-CS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може бити већи од 40%</a:t>
            </a:r>
            <a:endParaRPr lang="en-GB" sz="2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508FBA6-A56C-4FAD-B690-D49D2DCD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65" y="-174929"/>
            <a:ext cx="9942716" cy="1554480"/>
          </a:xfrm>
        </p:spPr>
        <p:txBody>
          <a:bodyPr anchor="ctr">
            <a:normAutofit/>
          </a:bodyPr>
          <a:lstStyle/>
          <a:p>
            <a:pPr marL="914400" lvl="2" algn="just">
              <a:lnSpc>
                <a:spcPct val="150000"/>
              </a:lnSpc>
              <a:buSzPts val="1000"/>
            </a:pPr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Прихватљиви трошкови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0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541E8C-9C52-4428-AA20-18948C0F82AD}"/>
              </a:ext>
            </a:extLst>
          </p:cNvPr>
          <p:cNvSpPr txBox="1">
            <a:spLocks/>
          </p:cNvSpPr>
          <p:nvPr/>
        </p:nvSpPr>
        <p:spPr>
          <a:xfrm>
            <a:off x="648391" y="1292227"/>
            <a:ext cx="5418137" cy="468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508FBA6-A56C-4FAD-B690-D49D2DCD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70163"/>
            <a:ext cx="9942716" cy="806061"/>
          </a:xfrm>
        </p:spPr>
        <p:txBody>
          <a:bodyPr anchor="ctr">
            <a:normAutofit fontScale="90000"/>
          </a:bodyPr>
          <a:lstStyle/>
          <a:p>
            <a:pPr marL="914400" lvl="2" algn="just">
              <a:lnSpc>
                <a:spcPct val="150000"/>
              </a:lnSpc>
              <a:buSzPts val="1000"/>
            </a:pPr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</a:rPr>
              <a:t>Неп</a:t>
            </a:r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рихватљиви трошкови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4896BD7-6E3C-4571-A6A6-8E7152B7F874}"/>
              </a:ext>
            </a:extLst>
          </p:cNvPr>
          <p:cNvSpPr txBox="1">
            <a:spLocks/>
          </p:cNvSpPr>
          <p:nvPr/>
        </p:nvSpPr>
        <p:spPr>
          <a:xfrm>
            <a:off x="913703" y="1237206"/>
            <a:ext cx="10462195" cy="5136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Зараде запослених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ПДВ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600" strike="sngStrik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600" strike="sngStrike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Latn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Latn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настали пре потписивања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sr-Latn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говора</a:t>
            </a:r>
            <a:r>
              <a:rPr lang="sr-Latn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школарина, стипендија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које не доприносе постизању циљева Јавног позива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спровођења и похађања </a:t>
            </a:r>
            <a:r>
              <a:rPr lang="sr-Cyrl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програма стручног усавршавања,</a:t>
            </a:r>
            <a:r>
              <a:rPr lang="sr-Latn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државног и стручних испита, испита за лиценце, испита за инспекторе </a:t>
            </a:r>
            <a:r>
              <a:rPr lang="sr-Cyrl-C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сл</a:t>
            </a:r>
            <a:r>
              <a:rPr lang="sr-Cyrl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везани за рад и оснивање 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комуналне милиције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чешћ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службеника на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конференцијама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конгресима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земљи и иностранству;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активности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подржавају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политичких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странака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ктивности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дискриминишу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појединаца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основу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верске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припадности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националности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активности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већ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финансирају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из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неког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другог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пројекта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покривање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губитака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задужења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Каматне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стопе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куповине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земљишта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зграда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Куповина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превозних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транспортних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возила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sr-Cyrl-R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0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DCBF3-E9C2-4919-BF2E-01E28304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848" y="0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</a:rPr>
              <a:t>Управљање пројектом</a:t>
            </a:r>
            <a:endParaRPr lang="en-GB" sz="36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4AD6-D03A-4ADC-8F2F-847D871F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516" y="1912598"/>
            <a:ext cx="9849751" cy="3032168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управљања пројектом (управљање пројектом, координација активности, административна и слична подршка)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треба да обављају запослени у ЈЛС</a:t>
            </a:r>
            <a:r>
              <a:rPr lang="sr-Cyrl-R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ЈЛС образује радну групу, именује председника радне групе и координатора који је контакт особа испред ЈЛС</a:t>
            </a:r>
            <a:r>
              <a:rPr lang="sr-Latn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sr-Cyrl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r-Cyrl-RS" sz="2000" u="sng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правилима Јавног позива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зараде</a:t>
            </a:r>
            <a:r>
              <a:rPr lang="sr-Cyrl-R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тима за управљање пројектом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могу бити финансиране 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оквиру пројекта.   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3A800-D620-4AD6-AD1A-7D36FCD0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Прилози Јавног позива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56C54-9E2F-4CE2-9FD6-1D79B022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Autofit/>
          </a:bodyPr>
          <a:lstStyle/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Смернице за припрему предлога пројеката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II		Функционално-организациони модели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I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Упутство за регистрацију за Инфо-дан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V		Инфо-дан – Агенда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V		Образац за подношење предлога пројекта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VI		Образац за подношење предлога буџета пројекта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VII-1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периодичног наративног извештаја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VII-2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периодичног финансијског извештаја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VIII-1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финалног наративног извештаја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VIII-2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финалног финансијског извештаја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52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088B3-2D73-43FF-965A-FB75652B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0" y="137779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Потребна документација</a:t>
            </a:r>
            <a:endParaRPr lang="en-GB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7DCF-FED5-4D89-9FEC-7DB0E965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332809"/>
            <a:ext cx="10143668" cy="3435531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При подношењу предлога пројекта, неопходно је доставити следећу документацију: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пројекта (Прилог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буџета пројекта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Прилог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VI)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Додатну документацију, која се подноси алтернативно - само за пројекте којима је предвиђено извођење грађевинских радова, набавка техничке и/или ИТ опреме и набавка и/или израда софтвера.</a:t>
            </a: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54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C06C2-AE3B-4323-8B15-FF42D64C4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4048240" cy="2690949"/>
          </a:xfrm>
        </p:spPr>
        <p:txBody>
          <a:bodyPr anchor="t">
            <a:normAutofit/>
          </a:bodyPr>
          <a:lstStyle/>
          <a:p>
            <a:r>
              <a:rPr lang="sr-Cyrl-RS" sz="3600" kern="1600" dirty="0">
                <a:effectLst/>
                <a:latin typeface="Arial" panose="020B0604020202020204" pitchFamily="34" charset="0"/>
              </a:rPr>
              <a:t>Како попунити обрасце за пријаву пројекта</a:t>
            </a:r>
            <a:endParaRPr lang="en-GB" sz="8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96E2-4D05-4B6A-A207-3D02F20BB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705" y="749301"/>
            <a:ext cx="6413229" cy="5014186"/>
          </a:xfrm>
        </p:spPr>
        <p:txBody>
          <a:bodyPr anchor="t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рло пажљиво испуните Образац за подношење предлога пројекта (Прилог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 Образац за подношење предлога буџета пројекта (Прилог </a:t>
            </a:r>
            <a:r>
              <a:rPr lang="sr-Latn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VI)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 складу са Смерницама (Прилог </a:t>
            </a:r>
            <a:r>
              <a:rPr lang="sr-Latn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I)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sr-Latn-R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Обратите пажњу на обим текста, број страна и оквире за унос текста.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Будите прецизни и унесите довољно јасне информације, посебно у делу у којем се објашњава како ће се постићи циљеви пројекта, који ће позитивни резултати произаћи из пројекта и како су повезани циљеви, резултати и активности пројекта.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Обрасце попуњавајте користећи фонт „Arial“, 11 pt.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80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4C9C7-9D89-40AD-A853-9250C292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12" y="783772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200" kern="1600" dirty="0">
                <a:latin typeface="Arial" panose="020B0604020202020204" pitchFamily="34" charset="0"/>
              </a:rPr>
              <a:t>Како поднети пријаву и рок за подношење пријаве  </a:t>
            </a:r>
            <a:endParaRPr lang="en-GB" sz="3200" kern="16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D5DF-8644-4659-A165-A9DE273DD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50" y="2282336"/>
            <a:ext cx="10907486" cy="4575664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Пријаве се подносе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електронској форми, у </a:t>
            </a:r>
            <a:r>
              <a:rPr lang="sr-Latn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формату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у основним, тј.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Excel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форматима у којима су документа првобитно сачињена, пре потписивања.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пројекта (Прилог </a:t>
            </a: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Образац за подношење предлога буџета пројекта </a:t>
            </a:r>
            <a:r>
              <a:rPr lang="sr-Latn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Прилог </a:t>
            </a: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</a:t>
            </a:r>
            <a:r>
              <a:rPr lang="sr-Latn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евентуалну додатну документацију потребно је доставити на адресу 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mirjana.p.brajovic@mduls.gov.rs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Крајњи рок за пријем пријава је </a:t>
            </a:r>
            <a:r>
              <a:rPr lang="sr-Cyrl-RS" sz="19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22. новембар 2022. године до 15.00 часова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Пријаве које су послате после назначеног рока неће бити разматране.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C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Питања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можете послати имејлом 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адресу 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mirjana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p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brajovic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@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mduls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gov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rs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најкасније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17. новембра 2022. године, до 15 часова.  </a:t>
            </a:r>
            <a:endParaRPr lang="en-GB" sz="19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6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E8A499-790B-4D91-A842-05CDF697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-248006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Евалуација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4EDE6-8A0B-4198-82ED-FDA0F3F6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256" y="1101666"/>
            <a:ext cx="10079784" cy="5205746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роцес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евалуације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биће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организован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следећи начин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r-Latn-R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дминистративна</a:t>
            </a:r>
            <a:r>
              <a:rPr lang="sr-Latn-C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провера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Техничко-финансијска</a:t>
            </a:r>
            <a:r>
              <a:rPr lang="sr-Latn-C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провера</a:t>
            </a:r>
            <a:endParaRPr lang="sr-Cyrl-RS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техничко-финансијску проверу квалитета предложених пројеката биће задужена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Евалуациона комисија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састављена од представника МДУЛС и СКГО.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Коначну одлуку о финансирању пројеката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оквиру овог јавног позива доноси министар, на предлог Евалуационе комисије и претходну сагласност Донатора.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Одлука министра о избору предлога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пројеката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биће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објављена на сајту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Министарства,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ајкасније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радн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их 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дан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закључењу Јавног позива. </a:t>
            </a:r>
            <a:endParaRPr lang="en-GB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9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A7112-5E55-4DB2-8E2D-B841806F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kern="1600" dirty="0">
                <a:effectLst/>
                <a:latin typeface="Arial" panose="020B0604020202020204" pitchFamily="34" charset="0"/>
              </a:rPr>
              <a:t>Уговор, плаћања, повраћај средстава</a:t>
            </a:r>
            <a:endParaRPr lang="en-GB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4DCFD-1EA3-494D-8F80-D9928DF9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13" y="2559235"/>
            <a:ext cx="10143668" cy="3435531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Начин и рок реализације додељених средстава као и остали услови од значаја за реализацију пројекта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уређују се Уговором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Након потписивања Уговора, 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90% износа одобрених средстава ће бити уплаћено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ЈЛС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Преосталих 10% средстава ће бити уплаћено 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ЈЛС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 након одобравања финалног финансијског и наративног извештаја од стране Министарствa.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складу са Уговором, одабране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ЈЛС ће бити у обавези да врате финансијска средства која су планирана, али нису утрошена и оправдана финансијским извештајем или нису утрошена у складу са одобреним пројектом и одобреним буџетом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05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4CCC8-9424-4DE0-AEE8-4E7A4FA1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12" y="938594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Извештавање, видљивост и комуникација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EA97-5069-45F4-928B-E2AE2558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12" y="2493074"/>
            <a:ext cx="10045498" cy="4268198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Обавезно извештавање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Периодични извештај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укључује наративни (Прилог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II-1) и финансијски извештај (Прилог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Финални извештај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укључује наративни (Прилог 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VII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I-1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финансијски извештај (Прилог 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VII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Видљивост и комуникација</a:t>
            </a:r>
            <a:endParaRPr lang="en-GB" sz="2000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средстава овог јавног позива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обавези су да, приликом промоције Пројекта, истакну донаторство, у складу са добијеним упутствима од стране Министарства.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55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6F86F-BF26-4EF9-BBB5-29527B69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2" y="34706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Јавни позив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4B05-F34C-4F43-BFD3-E1B89E41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2" y="1845837"/>
            <a:ext cx="9849751" cy="3934689"/>
          </a:xfrm>
        </p:spPr>
        <p:txBody>
          <a:bodyPr anchor="ctr"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sr-Cyrl-RS" sz="2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Пројекат „Локална самоуправа за 21. век” реализује Министарство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државне управе и локалне самоуправе, а подржава Влада Швајцарске</a:t>
            </a:r>
            <a:r>
              <a:rPr lang="sr-Latn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Један од пројектних задатака је „Примена функционалних организационих модела у јединицама локалне самоуправе у Републици Србији”</a:t>
            </a:r>
            <a:r>
              <a:rPr lang="sr-Latn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 оквиру Пројекта</a:t>
            </a:r>
            <a:r>
              <a:rPr lang="sr-Latn-RS" sz="2000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успостављен је Фонд за функционално-организационе моделе у оквиру кога је расписан други 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Јавни позив за подношење предлога пројеката за примену функционално-организационих модела у јединицама локалне самоуправе у Републици Србији</a:t>
            </a: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</a:t>
            </a:r>
            <a:endParaRPr lang="sr-Cyrl-RS" sz="2000" b="1" dirty="0">
              <a:solidFill>
                <a:srgbClr val="00000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ctr">
              <a:spcAft>
                <a:spcPts val="800"/>
              </a:spcAft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Министарство државне управе и локалне самоуправе | ЈАВНИ ПОЗИВ за подношење предлога пројеката за примену функционално-организационих модела у јединицама локалне самоуправе у Републици Србији (mduls.gov.rs)</a:t>
            </a:r>
            <a:endParaRPr lang="sr-Cyrl-RS" sz="2400" b="1" dirty="0">
              <a:solidFill>
                <a:srgbClr val="00000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n-GB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29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0C6-5DED-4E7C-9B9A-C257BE4E6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4" y="1463039"/>
            <a:ext cx="10262432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Упути за попуњавање Обрасца за подношење предлога пројекта (Прилог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1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9996F-4A6A-4DE5-9F09-12BC8D10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Општи подаци</a:t>
            </a:r>
            <a:endParaRPr lang="en-GB" sz="8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53EDE-5339-42A8-BD52-C4326A98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480" y="2984778"/>
            <a:ext cx="10143668" cy="2921443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Општи подаци о ЈЛС: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 ЈЛС, одговорно лице, подаци лица које је одговорно за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подношење пројекта, 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атични број носиоца пројекта, ПИБ носиоца пројекта и други подаци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Кратак резиме пројекта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назив пројекта, општи и специфични циљеви, трајање, буџет, ф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ункционално-организациони модел који ЈЛС планира да модификује и примени, планирани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резултати, активности и други подаци.</a:t>
            </a: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99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9996F-4A6A-4DE5-9F09-12BC8D10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Релевантност пројекта</a:t>
            </a:r>
            <a:endParaRPr lang="en-GB" sz="8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53EDE-5339-42A8-BD52-C4326A98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203079"/>
            <a:ext cx="10143668" cy="3664373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2.1 Опишите проблеме које предложени пројекат примене функционално- организационих модела и имплементације препорука за унапређење функционалности треба да реши у Вашој ЈЛС (</a:t>
            </a:r>
            <a:r>
              <a:rPr lang="sr-Cyrl-R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максимално једна страна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аква је унутрашња организација локалне управе?</a:t>
            </a: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оји су проблеми и слабости</a:t>
            </a: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sr-Latn-R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 би се предлогом пројекта проблеми могли решити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86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F2B29-AE57-4FD3-B62D-2985F9F8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8" y="1924658"/>
            <a:ext cx="10452861" cy="4147845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2.2.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Дефинишите циљне групе и крајње кориснике, њихове потребе и ограничења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Наведите на који начин ће активн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сти пројекта утицати на наведене циљне групе и крајње кориснике и њихове потребе (максимално пола стране)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Циљне групе</a:t>
            </a:r>
            <a:endParaRPr lang="sr-Cyrl-RS" sz="1800" strike="sngStrike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Директни корисници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рајњи корисници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 ће свакодневни рад запослених у ЈЛС</a:t>
            </a:r>
            <a:r>
              <a:rPr lang="sr-Cyrl-RS" sz="1800" strike="sngStrik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бити унапређен / поједностављен</a:t>
            </a:r>
            <a:endParaRPr lang="en-GB" sz="1800" strike="sngStrike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6A0A3C2-8410-40C0-88F1-BD1F004D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387350"/>
            <a:ext cx="9237662" cy="1189038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Релевантност пројекта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117068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A91D2-050D-4970-8601-7DEAF77C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746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Ефикасност и изводљивост</a:t>
            </a:r>
            <a:endParaRPr lang="en-GB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8F82-107A-4FD6-90A8-EF829A92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746" y="3180006"/>
            <a:ext cx="10156152" cy="2457322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3.1. Шта треба постићи? Дефинишите општи и специфичан/не (посебан/не) циљ/еве и очекиване резултате пројекта (</a:t>
            </a:r>
            <a:r>
              <a:rPr lang="sr-Cyrl-R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максимално једна страна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Општи циљ пројекта се односи на крајњи резултат пројекта који се огледа у реформи рада локалне самоуправе. </a:t>
            </a:r>
            <a:endParaRPr lang="sr-Latn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Пројекат треба да садржи </a:t>
            </a:r>
            <a:r>
              <a:rPr lang="sr-Cyrl-C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општи циљ</a:t>
            </a:r>
            <a:r>
              <a:rPr lang="sr-Cyrl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sr-Cyrl-RS" sz="20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03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93782-A90B-4BD1-BB77-549D0D30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800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Ефикасност и изводљивост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2913-0103-4D23-897C-595CDCA7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54" y="2324889"/>
            <a:ext cx="10907488" cy="4715658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Специфични циљ пројекта (сврха) објашњава укупну позитивну промену у односу на главну циљну групу.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Специфични циљ пројекта представља конкретан циљ који се може остварити током трајања пројекта и са расположивим људским и материјалним ресурсима, који ће дугорочно допринети остваривању општег циља пројекта.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Предлогом пројекта је потребно формулисати </a:t>
            </a:r>
            <a:r>
              <a:rPr lang="sr-Cyrl-C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највише 3 специфична циља.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9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9FA51-61E5-4E74-A73A-A31696BE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изводљивост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1051-2A37-483B-B680-C1597669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508070"/>
            <a:ext cx="10713720" cy="411158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3.2.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Опишите предложене активности и потребне ресурсе за реализацију активности, и прецизирајте очекиване резултате у вези са активностима. 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Прецизирајте који функционално-организациони модел планирате да примените у оквиру пројекта. Наведите да ли је потребно прилагодити модел околностима у Вашој ЈЛС, из којих разлога и на који начин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максимално две </a:t>
            </a:r>
            <a:r>
              <a:rPr lang="sr-Cyrl-R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по</a:t>
            </a:r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стране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algn="just" fontAlgn="t"/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</a:t>
            </a:r>
            <a:r>
              <a:rPr lang="sr-Cyrl-C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 радње које су планиране да се предузму пројектним задатком ради остваривања пројектом предвиђених резултата. Свака активност уобичајено има одређено трајање и потребне ресурсе за реализацију.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/>
            <a:r>
              <a:rPr lang="sr-Cyrl-RS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Екстерни сарадници</a:t>
            </a:r>
            <a:r>
              <a:rPr lang="sr-Cyrl-R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могуће је ангажовати екстерне сараднике – експерте за подршку у спровођењу пројектних активности, у складу са критеријумима позива. Уколико је то планирано, у опису активности образложите зашто је неопходно ангажовати спољне сараднике.</a:t>
            </a:r>
            <a:endParaRPr lang="sr-Cyrl-R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Резултати</a:t>
            </a:r>
            <a:r>
              <a:rPr lang="sr-Cyrl-C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 конкретне промене, које настају као последице успешно изведених активности. Резултате гарантујете пројектом и пројектни тим је одговоран за њихову реализацију.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94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B9262-0CBC-452E-827D-875B4390D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Примери описа активности и резултата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7DD-775B-40C8-98A4-E7F171BE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70" y="2817904"/>
            <a:ext cx="11115555" cy="3420783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1: Припрема прилагођеног функционално-организационог модела, у складу са потребама и могућностима локалне самоуправе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1: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Одлука о примени прилагођеног функционално-организационог модела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2: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Припрема и успостављање функционално-организационих модела и почетак обављања функције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2: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Успостављен функционално-организациони модел и почетак обављања функције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61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1B408-9A1B-4646-BA55-E70E3BA6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Примери описа активности и резултата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F6BF-2C33-466B-A87C-8934320E5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5" y="2465128"/>
            <a:ext cx="11016427" cy="4373918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3: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Припрема предлога нових решења о распоређивању за службенике и уговора о раду за намештенике, у складу са изменама у правном и институционалном оквиру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3: Израђена нова решења за службенике и израђени нови уговори о раду за намештенике</a:t>
            </a:r>
            <a:endParaRPr lang="en-GB" sz="1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1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4: Ангажовање правних лица/предузетника за обављање одређених активности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C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4: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Ангажована правна лица/предузетници за обављање одређених активности  (навести послове о којима се ради).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Cyrl-C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Активност 5: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Анализа потреба за стручним усавршавањем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810260" algn="l"/>
              </a:tabLst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Резултат 5: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Израђена и усвојена Анализа потреба за стручним усавршавањем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109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C90C2-58E3-4587-B1B0-8A810550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53" y="0"/>
            <a:ext cx="11605300" cy="827000"/>
          </a:xfrm>
        </p:spPr>
        <p:txBody>
          <a:bodyPr anchor="b">
            <a:no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Веза између активности, резултата и циљева - пример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B39AC-8669-47CF-8787-F570C3025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21053"/>
              </p:ext>
            </p:extLst>
          </p:nvPr>
        </p:nvGraphicFramePr>
        <p:xfrm>
          <a:off x="-2" y="909837"/>
          <a:ext cx="11935991" cy="5885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24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5C97F-FA87-42FE-8AC8-E5ADEF21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07" y="268759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Локалне самоуправе које могу конкурисати</a:t>
            </a:r>
            <a:endParaRPr lang="en-GB" sz="3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0F378-4138-4588-A7DA-BEB58749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61" y="2203079"/>
            <a:ext cx="10143668" cy="3589023"/>
          </a:xfrm>
        </p:spPr>
        <p:txBody>
          <a:bodyPr anchor="ctr">
            <a:noAutofit/>
          </a:bodyPr>
          <a:lstStyle/>
          <a:p>
            <a:pPr marL="0" indent="0" algn="just" fontAlgn="base">
              <a:spcAft>
                <a:spcPts val="800"/>
              </a:spcAft>
              <a:buNone/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позив је ограничен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пројекте локалних самоуправа у којима је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периоду 2016-2019. године спроведена функционална анализа у оквиру Пројекта: „Подршка спровођењу Акционог плана Стратегије реформе јавне управе – реформа локалне самоуправе 2016-2019“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spcAft>
                <a:spcPts val="800"/>
              </a:spcAft>
              <a:buNone/>
            </a:pPr>
            <a:r>
              <a:rPr lang="sr-Cyrl-RS" sz="2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Локалне самоуправе које могу да конкуришу су: </a:t>
            </a:r>
            <a:r>
              <a:rPr lang="ru-RU" sz="20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Горњи Милановац, Краљево, Лозница, Лесковац, Пожаревац, Параћин, Инђија, Бачка Топола, Лебане, Рашка, Крупањ, Сурдулица и Мали Зворник.</a:t>
            </a:r>
            <a:endParaRPr lang="sr-Cyrl-RS" sz="20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14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изводљивост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5B9D-12B7-441D-9362-57335E48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79" y="933893"/>
            <a:ext cx="9849751" cy="1801985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Питање 3.3  Акциони план за реализацију пројекта </a:t>
            </a: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GB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51C792-D7A0-494C-97B1-AD9B739A7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79" y="1490356"/>
            <a:ext cx="10540898" cy="2286198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EA63BD24-FC00-3E4E-0F32-A5A334DE7A64}"/>
              </a:ext>
            </a:extLst>
          </p:cNvPr>
          <p:cNvSpPr txBox="1"/>
          <p:nvPr/>
        </p:nvSpPr>
        <p:spPr>
          <a:xfrm>
            <a:off x="1001579" y="4007550"/>
            <a:ext cx="1054089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Активности у Акционом плану за реализацију пројекта треба да садрже активности  које су наведене у тачки 3.2 Обрасца за подношење предлога пројекта и да прате бројеве активности како су наведене у тачки 3.2.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</a:rPr>
              <a:t>Попунити табелу тако да активности буду временски усклађене и изводљиве.</a:t>
            </a:r>
          </a:p>
          <a:p>
            <a:endParaRPr lang="ru-RU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</a:rPr>
              <a:t>Пројекат мора бити реализован у року од 9 месеци од дана потписивања уговора.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3546577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644" y="1119461"/>
            <a:ext cx="10411961" cy="5187504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4.1 Наведите главне предуслове и претпоставке за успешну реализацију пројекта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Опишите уколико постоје предуслови или претпоставке за реализацију пројекта како би пројекат могао да почне у планираном року.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4.2 Очекивани  институционални утицај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првој колони табеле потребно је обележити са </a:t>
            </a:r>
            <a:r>
              <a:rPr lang="sr-Cyrl-RS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поља која 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одговарају институционалном/им утицају/има који се остварује/у реализацијом пројекта, а у последњој колони дати опис утицаја.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4.3. Објаснити како ће се обезбедити одрживост пројекта након његовог завршетка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Финансијска одрживост</a:t>
            </a:r>
          </a:p>
          <a:p>
            <a:pPr marL="228600" marR="0" lvl="0" indent="-22860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Институционална одрживост</a:t>
            </a:r>
            <a:endParaRPr lang="sr-Cyrl-R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>
              <a:lnSpc>
                <a:spcPct val="100000"/>
              </a:lnSpc>
            </a:pPr>
            <a:endParaRPr lang="sr-Cyrl-RS" sz="20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BB4913-9222-77BC-A4C8-370B59DF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1"/>
            <a:ext cx="10515600" cy="733926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Одрживост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561923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Унапређење принципа доброг управљања</a:t>
            </a:r>
            <a:endParaRPr lang="en-GB" sz="3200" dirty="0"/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04" y="1140692"/>
            <a:ext cx="10927813" cy="5025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Питање: 5.1 На који начин ће реализација пројекта осликавати унапређење принципа доброг управљања (принципи доброг управљања су: одговорност, транспарентност, ефикасност и делотворност, партиципација владавине права и недискриминација)? </a:t>
            </a:r>
          </a:p>
          <a:p>
            <a:pPr marL="0" indent="0" algn="just"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Потребно је објаснити на који начин ће реализација пројекта односно примена функционално - организационог модела утицати на унапређење принципа доброг управљања: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делотворност: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Транспарентност и учешће јавности у раду локалне самоуправе: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kumimoji="0" lang="sr-Cyrl-R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Одговорност и владавина права:</a:t>
            </a:r>
            <a:endParaRPr lang="sr-Cyrl-RS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kumimoji="0" lang="sr-Cyrl-R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Равноправност и недискриминација:</a:t>
            </a:r>
            <a:endParaRPr kumimoji="0" lang="sr-Cyrl-R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89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Корисници организационих промена</a:t>
            </a:r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848" y="1206189"/>
            <a:ext cx="10206313" cy="472889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ru-RU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6.1:  Одредити корисике нових или побољшаних услуга, приказати их по полу, узимајући у обзир и рањиве групе?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предлогу пројекта неопходно је одредити кориснике нових или побољшаних услуга и навести њихов број.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морају бити разврстани по полу, узимајући у обзир и рањиве групе: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Роми, 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лица са сметњама у развоју и инвалидитетом и 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Закона о социјалној заштити.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Уколико корисници припадају рањивим групама становништва,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сваку групу је неопходно разврстати према полу. </a:t>
            </a:r>
          </a:p>
          <a:p>
            <a:pPr algn="just"/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4188470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0C6-5DED-4E7C-9B9A-C257BE4E6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463039"/>
            <a:ext cx="10273319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Упути за попуњавање Обрасца за подношење предлога буџета пројекта (Прилог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008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CE436-D001-4C03-A20C-EB2DFBCC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2" y="950798"/>
            <a:ext cx="9942716" cy="939259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Основна правила припреме буџета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C635-D628-4B5A-99B8-06142855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59554"/>
            <a:ext cx="9838342" cy="480681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Буџет пројекта (Прилог VI) треба да буде јасно дефинисан према активностима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да укључени трошкови буду реални и неопходни за реализацију пројекта.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 набавке дефинисане буџетом, по активностима, морају бити спроведене </a:t>
            </a: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складу са Законом о јавним набавкама.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Опис ставки мора бити довољно детаљан, а све ставке разложене на главне компоненте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Како би се обезбедило уношење свих ставки, </a:t>
            </a: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могуће је додавање редова (или смањење, уколико је то потребно).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 јединица и јединична вредност морају бити прецизирани за сваку ставку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 зависности од датих индикација. Буџет треба да обухвата трошкове који се односе на Пројекат у целини, укључујући и суфинансирање (уколико је предвиђено).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17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CE436-D001-4C03-A20C-EB2DFBCC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950798"/>
            <a:ext cx="10486555" cy="939259"/>
          </a:xfrm>
        </p:spPr>
        <p:txBody>
          <a:bodyPr anchor="ctr">
            <a:no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Основна правила припреме буџета - наставак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C635-D628-4B5A-99B8-06142855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87391"/>
            <a:ext cx="10486555" cy="480681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Суфинансирање: само ЈЛС које су одлучиле да суфинансирају активности пројекта 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уносе податке о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суфинансираним активностима.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Буџет </a:t>
            </a: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мора бити израђен у CHF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Трошкови буџета треба да буду изражени у бруто вредностима, осим за обвезникe ПДВ-a који вршe промет добара или услуга, а који су ослобођени плаћања ПДВ-a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основу Закона о ратификацији Споразума између СРЈ и Швајцарске конфедерације о техничкој и финансијској помоћи, чији трошкови се приказују у нето износу.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се уносе само активности које имају трошак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34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6B82-5A34-4171-9210-C209948A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Експертска</a:t>
            </a:r>
            <a: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подршка</a:t>
            </a:r>
            <a: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8CE0-8F26-449F-9272-38B9C3D9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13" y="2389218"/>
            <a:ext cx="10143668" cy="3738627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Обрасцу предлога буџета пројекта, </a:t>
            </a:r>
            <a:r>
              <a:rPr lang="ru-RU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сваког експерта потребно је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навести област</a:t>
            </a:r>
            <a:r>
              <a:rPr lang="ru-RU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/и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коју/е ће бити ангажован.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Трошкове ангажовања експерата треба </a:t>
            </a:r>
            <a:r>
              <a:rPr lang="ru-R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исказати кроз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дана и бруто накнаду по дану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док трошкове ангажовања правних лица/предузетника који су обвезници ПДВ-а треба исказати кроз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дана и накнаду по дану у нето износу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55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7EE8C-E08B-4B32-8BFD-C739E21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684" y="169925"/>
            <a:ext cx="9849751" cy="813547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</a:rPr>
              <a:t>Опрема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471D-EDA6-403D-8953-3C8B67D8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3" y="947657"/>
            <a:ext cx="9849751" cy="4533551"/>
          </a:xfrm>
        </p:spPr>
        <p:txBody>
          <a:bodyPr anchor="ctr">
            <a:normAutofit/>
          </a:bodyPr>
          <a:lstStyle/>
          <a:p>
            <a:pPr algn="just"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Навести </a:t>
            </a:r>
            <a:r>
              <a:rPr lang="sr-Cyrl-RS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детаљну листу и опис опреме чија се набавка планира</a:t>
            </a: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чија је намена образложена у наративном предлогу пројекта.</a:t>
            </a:r>
          </a:p>
          <a:p>
            <a:pPr algn="just"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унети</a:t>
            </a: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јединичне цене за сваку појединачну ставку.</a:t>
            </a:r>
          </a:p>
          <a:p>
            <a:pPr algn="just"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Финансијски износ за набавку ИТ и сваке друге потребне опреме/средстава за обављање различитих делатности из надлежности ЛС, као и трошкови обука за коришћење специфичне ИТ и друге опреме или софтвера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не могу бити већи од 40% одобреног буџета пројекта.</a:t>
            </a: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4389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FFB18E-16AC-9F5A-FB4B-7DABAB4D650B}"/>
              </a:ext>
            </a:extLst>
          </p:cNvPr>
          <p:cNvSpPr txBox="1">
            <a:spLocks/>
          </p:cNvSpPr>
          <p:nvPr/>
        </p:nvSpPr>
        <p:spPr>
          <a:xfrm>
            <a:off x="1178848" y="1010034"/>
            <a:ext cx="10178963" cy="485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r-Cyrl-R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Трошкови реновирања 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Унети податке за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сваки трошак / услугу посебно.</a:t>
            </a:r>
            <a:endParaRPr lang="sr-Cyrl-R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зависности од типа трошкова,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потребно је приложити спецификацију радова и потребне дозволе, у складу са законском регулативом.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 трошкови и услуге које су предвиђене пројектом 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Прецизирати типологију трошкова или услуга. Унети податке за сваки трошак / услугу посебно. </a:t>
            </a:r>
            <a:r>
              <a:rPr lang="ru-RU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Начелни износи неће бити прихваћени.</a:t>
            </a:r>
            <a:endParaRPr lang="sr-Cyrl-RS" sz="2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Друге трошкове и услуге је потребно унети у предлог буџета,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активност којој припадају, по појединачним ставкама.</a:t>
            </a:r>
            <a:endParaRPr lang="en-GB" sz="2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r-Cyrl-RS" sz="2000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Напомена: </a:t>
            </a:r>
            <a:r>
              <a:rPr lang="sr-Cyrl-RS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Евалуациона</a:t>
            </a:r>
            <a:r>
              <a:rPr lang="sr-Cyrl-R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комисија задржава право да у току оцењивања пројеката тражи додатне информације о начину на који је утврђена тржишна вредност услуге, робе или радова.</a:t>
            </a:r>
            <a:endParaRPr lang="en-GB" sz="2000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34EE4B2-9387-37DA-5499-8DD65BB1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388" y="1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Остали трошкови и услуге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6F86F-BF26-4EF9-BBB5-29527B69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54" y="94574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Циљеви јавног позива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4B05-F34C-4F43-BFD3-E1B89E41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896" y="2787602"/>
            <a:ext cx="9941319" cy="3124658"/>
          </a:xfrm>
        </p:spPr>
        <p:txBody>
          <a:bodyPr anchor="ctr">
            <a:noAutofit/>
          </a:bodyPr>
          <a:lstStyle/>
          <a:p>
            <a:pPr algn="just" fontAlgn="base">
              <a:spcAft>
                <a:spcPts val="800"/>
              </a:spcAft>
            </a:pPr>
            <a:r>
              <a:rPr lang="sr-Cyrl-RS" sz="2000" b="1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Општи циљ</a:t>
            </a:r>
            <a:r>
              <a:rPr lang="sr-Cyrl-R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Јавног позива јесте подизање квалитета услуга за грађане и приватни сектор кроз унапређење ефикасности и ефективности рада локалних самоуправа. 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sr-Cyrl-RS" sz="2000" b="1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Специфични циљ</a:t>
            </a:r>
            <a:r>
              <a:rPr lang="sr-Cyrl-R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Јавног позива јесте успостављање ефикасније унутрашње организације и успешнијег функционисања градских/општинских управа, применом понуђених функционално-организационих модела и препорука за унапређење функционалности.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3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id="{46F58AD7-2F87-A371-CAC2-03321DFF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Пример буџета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id="{8D7C4E7D-5712-9210-1C1B-D203D4CEA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7286" y="36576"/>
            <a:ext cx="7894714" cy="67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065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3F3FE-57BB-4760-AB86-8A045485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241" y="853895"/>
            <a:ext cx="10088260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r>
              <a:rPr lang="sr-Cyrl-RS" sz="4000" i="1" dirty="0"/>
              <a:t>ХВАЛА НА ПАЖЊИ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298341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8B020-DC04-46CD-95C0-032FAE67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7" y="386930"/>
            <a:ext cx="9487757" cy="1232234"/>
          </a:xfrm>
        </p:spPr>
        <p:txBody>
          <a:bodyPr anchor="b">
            <a:no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Примена препорука из ФА и прилагођених функционално-организационих модела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E336-D74E-4680-ADA7-1433C523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47" y="2329838"/>
            <a:ext cx="10143668" cy="414784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Средства се додељују ЈЛС за пројекте, који укључују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примену одговарајућег функционално-организационог модела у складу са величином ЈЛС (Прилог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 имплементацију препорука за унапређење функционалности из спроведених функционалних анализа. </a:t>
            </a:r>
            <a:endParaRPr lang="en-U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3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3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Припремљена су 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функционално-организациона модела за локалне самоуправе различитих величина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(Прилог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Јавног позива):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1 - општине до 20.000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2 - општине од 20.001 - 50.000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3 - општине/градови од 50.001 - 100.000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4 - градови са више од 100.000 становника.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3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6DC0E-EE71-441B-9F15-202FEC72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Примена модела и препорука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3BD1-71AD-4624-89B4-F799B7009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5" y="2704014"/>
            <a:ext cx="10717113" cy="312465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r-Cyrl-RS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Функционално-организациони модел и препоруке за унапређење функционалности из спроведених функционалних анализа се могу модификовати односно прилагодити у сваком појединачном случају, </a:t>
            </a:r>
            <a:r>
              <a:rPr kumimoji="0" lang="sr-Cyrl-RS" sz="20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складу са околностима, реалним могућностима и потребама сваке локалне самоуправе.</a:t>
            </a:r>
            <a:endParaRPr kumimoji="0" lang="sr-Latn-RS" sz="2000" b="0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 fontAlgn="base"/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значи да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локална самоуправа није у обавези да примени цео функционално-организациони модел и примени све дате препоруке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већ је могуће да их прилагоди конкретним околностима, могућностима и потребама, под условом да се обезбеди остварење циљева Јавног позива.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1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2154030-A703-4B41-ACAE-D195572EAD56}"/>
              </a:ext>
            </a:extLst>
          </p:cNvPr>
          <p:cNvSpPr txBox="1">
            <a:spLocks/>
          </p:cNvSpPr>
          <p:nvPr/>
        </p:nvSpPr>
        <p:spPr>
          <a:xfrm>
            <a:off x="654748" y="-224171"/>
            <a:ext cx="10490662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Типови активности за које је могуће конкурисати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B72C078-862F-4C4D-9673-06F8945A12D5}"/>
              </a:ext>
            </a:extLst>
          </p:cNvPr>
          <p:cNvSpPr txBox="1">
            <a:spLocks/>
          </p:cNvSpPr>
          <p:nvPr/>
        </p:nvSpPr>
        <p:spPr>
          <a:xfrm>
            <a:off x="553632" y="1319471"/>
            <a:ext cx="11058837" cy="468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 algn="just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16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Експертска подршка </a:t>
            </a: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 имплементацији пројектних активности:</a:t>
            </a: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444500" indent="-17780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Анализа тренутног стања услед евентуалних функционално-организационих промена у ЈЛС од момента израде функционалне анализе и подршка у имплементацији препорука из функционалне анализе; </a:t>
            </a: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533400" indent="-2667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  Прилагођавање функционално-организационог модела околностима, потребама и могућностима ЈЛС</a:t>
            </a:r>
            <a:r>
              <a:rPr lang="sr-Cyrl-RS" sz="1600" strike="sngStrike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 </a:t>
            </a:r>
            <a:endParaRPr lang="en-GB" sz="1600" strike="sngStrike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6670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  </a:t>
            </a: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Израда анализе потреба за стручним усавршавањем и сл. </a:t>
            </a:r>
          </a:p>
          <a:p>
            <a:pPr marL="28575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sr-Cyrl-RS" sz="16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2. Уређивање и опремање просторија у функцији успостављања функционално-организационог модела: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Трошкови набавке ИТ и друге опреме/средстава, као и трошкови обука за коришћење специфичне ИТ и друге опреме или софтвера</a:t>
            </a:r>
            <a:r>
              <a:rPr lang="sr-Latn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ради успостављања услова за ефикасан рад запослених, обухваћених организационим променама;</a:t>
            </a:r>
            <a:r>
              <a:rPr lang="ru-RU" sz="1600" u="sng" strike="sngStrike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Трошкови реновирања, опремања, уређивања просторија/објекта неопходног за примену функционално-организационог модела;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Укупан износ средстава за ове намене не може бити већи </a:t>
            </a:r>
            <a:r>
              <a:rPr lang="ru-RU" sz="1600" b="1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од 40% </a:t>
            </a:r>
            <a:r>
              <a:rPr lang="ru-RU" sz="1600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буџета.</a:t>
            </a: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ru-RU" sz="1600" u="sng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16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3. Друге активности </a:t>
            </a:r>
            <a:r>
              <a:rPr lang="sr-Cyrl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које нису напред наведене, а које су повезане са применом функционално-организационих модела и препорука за унапређење фунционалности.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507AB-B124-474A-85EE-54071643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03" y="1009732"/>
            <a:ext cx="9942716" cy="1378131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Трајање, број предлога пројеката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461F-E67C-4CF1-BAFA-6C421B6E3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6960"/>
            <a:ext cx="10308772" cy="4005941"/>
          </a:xfrm>
        </p:spPr>
        <p:txBody>
          <a:bodyPr anchor="ctr">
            <a:normAutofit/>
          </a:bodyPr>
          <a:lstStyle/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Трајање пројеката.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Све пројектне активности морају бити дефинисане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Уговором о додели средстава из Фонда за функционално-организационe моделe и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реализоване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 року од девет месеци од потписивања Уговора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Latn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предлога пројеката.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Свака јединица локалне самоуправе може конкурисати са највише једним пројектом. 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2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7EE8C-E08B-4B32-8BFD-C739E21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87462"/>
            <a:ext cx="9849751" cy="747995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Укупна средства и учешће ЈЛС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471D-EDA6-403D-8953-3C8B67D8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99" y="2072516"/>
            <a:ext cx="9849751" cy="3032168"/>
          </a:xfrm>
        </p:spPr>
        <p:txBody>
          <a:bodyPr anchor="ctr">
            <a:noAutofit/>
          </a:bodyPr>
          <a:lstStyle/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Јавни позив су опредељена бесповратна средства у укупном износу од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120.000,00 швајцарских франака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Минимални износ који се може одобрити за пројекте, у складу са Јавним позивом, није дефинисан.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аксималан износ бесповратних средстава који се може доделити по једном пројекту је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30.000,00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швајцарских франака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постоји обавеза сопственог учешћа локалне самоуправе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финансирању реализације предложеног пројекта.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Уколико су обезбеђена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додатна средства из буџета ЈЛС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 из других извора финансирања, </a:t>
            </a:r>
            <a:r>
              <a:rPr lang="sr-Cyrl-R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потребно их је навести у буџету пројекта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0368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3276</Words>
  <Application>Microsoft Office PowerPoint</Application>
  <PresentationFormat>Широки екран</PresentationFormat>
  <Paragraphs>330</Paragraphs>
  <Slides>41</Slides>
  <Notes>30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6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ЈАВНИ ПОЗИВ за подношење предлога пројеката за примену функционално-организационих модела у јединицама локалне самоуправе у Републици Србији   ИНФО ДАН</vt:lpstr>
      <vt:lpstr>Јавни позив</vt:lpstr>
      <vt:lpstr>Локалне самоуправе које могу конкурисати</vt:lpstr>
      <vt:lpstr>Циљеви јавног позива</vt:lpstr>
      <vt:lpstr>Примена препорука из ФА и прилагођених функционално-организационих модела</vt:lpstr>
      <vt:lpstr>Примена модела и препорука</vt:lpstr>
      <vt:lpstr>PowerPoint презентација</vt:lpstr>
      <vt:lpstr>Трајање, број предлога пројеката</vt:lpstr>
      <vt:lpstr>Укупна средства и учешће ЈЛС </vt:lpstr>
      <vt:lpstr>Прихватљиви трошкови</vt:lpstr>
      <vt:lpstr>Неприхватљиви трошкови</vt:lpstr>
      <vt:lpstr>Управљање пројектом</vt:lpstr>
      <vt:lpstr>Прилози Јавног позива</vt:lpstr>
      <vt:lpstr>Потребна документација</vt:lpstr>
      <vt:lpstr>Како попунити обрасце за пријаву пројекта</vt:lpstr>
      <vt:lpstr>Како поднети пријаву и рок за подношење пријаве  </vt:lpstr>
      <vt:lpstr>Евалуација</vt:lpstr>
      <vt:lpstr>Уговор, плаћања, повраћај средстава</vt:lpstr>
      <vt:lpstr>Извештавање, видљивост и комуникација</vt:lpstr>
      <vt:lpstr>PowerPoint презентација</vt:lpstr>
      <vt:lpstr>Општи подаци</vt:lpstr>
      <vt:lpstr>Релевантност пројекта</vt:lpstr>
      <vt:lpstr>Релевантност пројекта</vt:lpstr>
      <vt:lpstr>Ефикасност и изводљивост</vt:lpstr>
      <vt:lpstr>Ефикасност и изводљивост</vt:lpstr>
      <vt:lpstr>Ефикасност и изводљивост</vt:lpstr>
      <vt:lpstr>Примери описа активности и резултата</vt:lpstr>
      <vt:lpstr>Примери описа активности и резултата</vt:lpstr>
      <vt:lpstr>Веза између активности, резултата и циљева - пример</vt:lpstr>
      <vt:lpstr>Ефикасност и изводљивост</vt:lpstr>
      <vt:lpstr>Одрживост</vt:lpstr>
      <vt:lpstr>Унапређење принципа доброг управљања</vt:lpstr>
      <vt:lpstr>Корисници организационих промена</vt:lpstr>
      <vt:lpstr>PowerPoint презентација</vt:lpstr>
      <vt:lpstr>Основна правила припреме буџета</vt:lpstr>
      <vt:lpstr>Основна правила припреме буџета - наставак</vt:lpstr>
      <vt:lpstr>Експертска подршка </vt:lpstr>
      <vt:lpstr>Опрема</vt:lpstr>
      <vt:lpstr>Остали трошкови и услуге</vt:lpstr>
      <vt:lpstr>Пример буџета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ПОЗИВ за подношење предлога пројеката за примену функционално-организационих модела  у јединицама локалне самоуправе у Републици Србији  ИНФО ДАН</dc:title>
  <dc:creator>Katarina Milanovic</dc:creator>
  <cp:lastModifiedBy>Slađana Karavdić Kočević</cp:lastModifiedBy>
  <cp:revision>45</cp:revision>
  <cp:lastPrinted>2022-10-25T14:30:43Z</cp:lastPrinted>
  <dcterms:created xsi:type="dcterms:W3CDTF">2021-05-24T10:11:18Z</dcterms:created>
  <dcterms:modified xsi:type="dcterms:W3CDTF">2022-10-26T09:41:32Z</dcterms:modified>
</cp:coreProperties>
</file>