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527" r:id="rId3"/>
    <p:sldId id="580" r:id="rId4"/>
    <p:sldId id="585" r:id="rId5"/>
    <p:sldId id="442" r:id="rId6"/>
    <p:sldId id="584" r:id="rId7"/>
    <p:sldId id="583" r:id="rId8"/>
    <p:sldId id="586" r:id="rId9"/>
    <p:sldId id="414" r:id="rId10"/>
    <p:sldId id="575" r:id="rId11"/>
    <p:sldId id="576" r:id="rId12"/>
    <p:sldId id="577" r:id="rId13"/>
    <p:sldId id="579" r:id="rId14"/>
    <p:sldId id="578" r:id="rId15"/>
    <p:sldId id="582" r:id="rId16"/>
    <p:sldId id="546" r:id="rId17"/>
    <p:sldId id="548" r:id="rId18"/>
    <p:sldId id="550" r:id="rId19"/>
    <p:sldId id="569" r:id="rId20"/>
    <p:sldId id="587" r:id="rId21"/>
    <p:sldId id="571" r:id="rId22"/>
    <p:sldId id="572" r:id="rId23"/>
    <p:sldId id="573" r:id="rId24"/>
    <p:sldId id="581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FCCCC"/>
    <a:srgbClr val="CC99FF"/>
    <a:srgbClr val="9BB7C1"/>
    <a:srgbClr val="D60093"/>
    <a:srgbClr val="FF66FF"/>
    <a:srgbClr val="FF9900"/>
    <a:srgbClr val="EAC00C"/>
    <a:srgbClr val="DDA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12" autoAdjust="0"/>
    <p:restoredTop sz="88632" autoAdjust="0"/>
  </p:normalViewPr>
  <p:slideViewPr>
    <p:cSldViewPr>
      <p:cViewPr>
        <p:scale>
          <a:sx n="60" d="100"/>
          <a:sy n="60" d="100"/>
        </p:scale>
        <p:origin x="-108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694841114496E-2"/>
          <c:y val="5.3781605371821979E-2"/>
          <c:w val="0.61337068839983588"/>
          <c:h val="0.849953378017714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explosion val="11"/>
          <c:dPt>
            <c:idx val="0"/>
            <c:bubble3D val="0"/>
            <c:explosion val="44"/>
            <c:spPr>
              <a:solidFill>
                <a:schemeClr val="accent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pattFill prst="pct25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bubble3D val="0"/>
            <c:spPr>
              <a:pattFill prst="pct75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Pt>
            <c:idx val="3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Pt>
            <c:idx val="4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Pt>
            <c:idx val="5"/>
            <c:bubble3D val="0"/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4.5366534420094279E-2"/>
                  <c:y val="8.533251082483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089261938176974E-3"/>
                  <c:y val="4.83001304359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8909280650616E-2"/>
                  <c:y val="-4.304218325578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033214414634036E-2"/>
                  <c:y val="8.750991199968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587166156457004"/>
                  <c:y val="5.743854560196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9119735972359611E-2"/>
                  <c:y val="-0.11616703794944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40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Ревидирано до 2015. године</c:v>
                </c:pt>
                <c:pt idx="1">
                  <c:v>Текућа година</c:v>
                </c:pt>
                <c:pt idx="2">
                  <c:v>Није ревидирано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115</c:v>
                </c:pt>
                <c:pt idx="1">
                  <c:v>26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723908291050421"/>
          <c:y val="3.5583969824919993E-2"/>
          <c:w val="0.25913535931483683"/>
          <c:h val="0.47205123981389346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01139-9670-4AC6-9231-D8F084A1643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2AAD6-C004-4823-B25B-D66FEBE7675F}">
      <dgm:prSet phldrT="[Text]" custT="1"/>
      <dgm:spPr/>
      <dgm:t>
        <a:bodyPr/>
        <a:lstStyle/>
        <a:p>
          <a:r>
            <a:rPr lang="sr-Cyrl-RS" sz="2000" noProof="0" dirty="0" smtClean="0">
              <a:solidFill>
                <a:schemeClr val="tx2"/>
              </a:solidFill>
            </a:rPr>
            <a:t>Међународне организације врховних ревизорских институција (INTOSAI)</a:t>
          </a:r>
          <a:endParaRPr lang="sr-Cyrl-RS" sz="2000" noProof="0" dirty="0"/>
        </a:p>
      </dgm:t>
    </dgm:pt>
    <dgm:pt modelId="{0097488D-3F1B-435A-A00B-662081334C7E}" type="parTrans" cxnId="{472AF295-1808-4E55-8673-87099666F580}">
      <dgm:prSet/>
      <dgm:spPr/>
      <dgm:t>
        <a:bodyPr/>
        <a:lstStyle/>
        <a:p>
          <a:endParaRPr lang="en-US"/>
        </a:p>
      </dgm:t>
    </dgm:pt>
    <dgm:pt modelId="{67B9AE12-5DDE-4B2E-B88F-7EB7527FA256}" type="sibTrans" cxnId="{472AF295-1808-4E55-8673-87099666F580}">
      <dgm:prSet/>
      <dgm:spPr/>
      <dgm:t>
        <a:bodyPr/>
        <a:lstStyle/>
        <a:p>
          <a:endParaRPr lang="en-US"/>
        </a:p>
      </dgm:t>
    </dgm:pt>
    <dgm:pt modelId="{018CB441-1402-4ACE-A838-0BB305B3EB28}">
      <dgm:prSet phldrT="[Text]" custT="1"/>
      <dgm:spPr/>
      <dgm:t>
        <a:bodyPr/>
        <a:lstStyle/>
        <a:p>
          <a:r>
            <a:rPr lang="sr-Latn-RS" sz="2000" noProof="0" dirty="0" smtClean="0">
              <a:solidFill>
                <a:schemeClr val="tx2"/>
              </a:solidFill>
            </a:rPr>
            <a:t>Европске организације врховних ревизорских институција </a:t>
          </a:r>
          <a:r>
            <a:rPr lang="en-US" sz="2000" dirty="0" smtClean="0">
              <a:solidFill>
                <a:schemeClr val="tx2"/>
              </a:solidFill>
            </a:rPr>
            <a:t>(EUROSAI)</a:t>
          </a:r>
          <a:endParaRPr lang="en-US" sz="2000" dirty="0"/>
        </a:p>
      </dgm:t>
    </dgm:pt>
    <dgm:pt modelId="{5343F0EA-2B4B-47E5-A2AA-58728E45679C}" type="parTrans" cxnId="{17BD29F2-A29E-4894-B824-68681788C013}">
      <dgm:prSet/>
      <dgm:spPr/>
      <dgm:t>
        <a:bodyPr/>
        <a:lstStyle/>
        <a:p>
          <a:endParaRPr lang="en-US"/>
        </a:p>
      </dgm:t>
    </dgm:pt>
    <dgm:pt modelId="{2192782C-6D05-40F6-B538-1742ADDF704A}" type="sibTrans" cxnId="{17BD29F2-A29E-4894-B824-68681788C013}">
      <dgm:prSet/>
      <dgm:spPr/>
      <dgm:t>
        <a:bodyPr/>
        <a:lstStyle/>
        <a:p>
          <a:endParaRPr lang="en-US"/>
        </a:p>
      </dgm:t>
    </dgm:pt>
    <dgm:pt modelId="{40C76A19-9CCD-43A7-9723-E0B076C0E14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Мреже врховних ревизорских институција држава кандидата и потенцијалних кандидата за чланство у Европску унију</a:t>
          </a:r>
          <a:r>
            <a:rPr lang="sr-Cyrl-RS" sz="1800" dirty="0" smtClean="0">
              <a:solidFill>
                <a:schemeClr val="tx2"/>
              </a:solidFill>
            </a:rPr>
            <a:t> и Европског ревизорског суда</a:t>
          </a:r>
          <a:endParaRPr lang="en-US" sz="1800" dirty="0"/>
        </a:p>
      </dgm:t>
    </dgm:pt>
    <dgm:pt modelId="{F8AE3792-B447-426F-8872-E33F7DB9C4C6}" type="parTrans" cxnId="{F7728B00-8D3D-448E-B500-ECAC47E946B0}">
      <dgm:prSet/>
      <dgm:spPr/>
      <dgm:t>
        <a:bodyPr/>
        <a:lstStyle/>
        <a:p>
          <a:endParaRPr lang="en-US"/>
        </a:p>
      </dgm:t>
    </dgm:pt>
    <dgm:pt modelId="{B7F6D0AE-8657-4CF3-A351-F73B9BF5A007}" type="sibTrans" cxnId="{F7728B00-8D3D-448E-B500-ECAC47E946B0}">
      <dgm:prSet/>
      <dgm:spPr/>
      <dgm:t>
        <a:bodyPr/>
        <a:lstStyle/>
        <a:p>
          <a:endParaRPr lang="en-US"/>
        </a:p>
      </dgm:t>
    </dgm:pt>
    <dgm:pt modelId="{C9F6F555-4631-4277-89D6-54F1022C7AA7}" type="pres">
      <dgm:prSet presAssocID="{F9501139-9670-4AC6-9231-D8F084A164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5B5A0-C3B9-4C18-BCE9-D7ACC007FE66}" type="pres">
      <dgm:prSet presAssocID="{0A02AAD6-C004-4823-B25B-D66FEBE7675F}" presName="composite" presStyleCnt="0"/>
      <dgm:spPr/>
    </dgm:pt>
    <dgm:pt modelId="{A377F556-A850-4B5E-8E3F-BF1440D4D6FA}" type="pres">
      <dgm:prSet presAssocID="{0A02AAD6-C004-4823-B25B-D66FEBE7675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46075-9D21-4A69-B92E-77F51F11D596}" type="pres">
      <dgm:prSet presAssocID="{0A02AAD6-C004-4823-B25B-D66FEBE7675F}" presName="rect2" presStyleLbl="fgImgPlace1" presStyleIdx="0" presStyleCnt="3" custScaleX="101172" custScaleY="91565" custLinFactNeighborX="-9171" custLinFactNeighborY="10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03C9F0FC-65BD-4361-80DF-C7E15A84422D}" type="pres">
      <dgm:prSet presAssocID="{67B9AE12-5DDE-4B2E-B88F-7EB7527FA256}" presName="sibTrans" presStyleCnt="0"/>
      <dgm:spPr/>
    </dgm:pt>
    <dgm:pt modelId="{EDE807B2-8B0D-4702-8A96-78268C5A489D}" type="pres">
      <dgm:prSet presAssocID="{018CB441-1402-4ACE-A838-0BB305B3EB28}" presName="composite" presStyleCnt="0"/>
      <dgm:spPr/>
    </dgm:pt>
    <dgm:pt modelId="{C5960E08-7B78-44F7-ABF1-4F337B88615D}" type="pres">
      <dgm:prSet presAssocID="{018CB441-1402-4ACE-A838-0BB305B3EB28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40A1C-342F-4361-B5ED-A111A07A6098}" type="pres">
      <dgm:prSet presAssocID="{018CB441-1402-4ACE-A838-0BB305B3EB28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  <dgm:t>
        <a:bodyPr/>
        <a:lstStyle/>
        <a:p>
          <a:endParaRPr lang="en-US"/>
        </a:p>
      </dgm:t>
    </dgm:pt>
    <dgm:pt modelId="{E43D3E3D-9561-45C5-BBDF-71BAE1728FCF}" type="pres">
      <dgm:prSet presAssocID="{2192782C-6D05-40F6-B538-1742ADDF704A}" presName="sibTrans" presStyleCnt="0"/>
      <dgm:spPr/>
    </dgm:pt>
    <dgm:pt modelId="{BAF93CFE-44B7-4B41-AD3E-74FC5EBC85BE}" type="pres">
      <dgm:prSet presAssocID="{40C76A19-9CCD-43A7-9723-E0B076C0E145}" presName="composite" presStyleCnt="0"/>
      <dgm:spPr/>
    </dgm:pt>
    <dgm:pt modelId="{B202443A-3802-4107-9ABF-5162DEA243A1}" type="pres">
      <dgm:prSet presAssocID="{40C76A19-9CCD-43A7-9723-E0B076C0E14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7FF0E-353F-4D12-882C-E3572C0B1FDD}" type="pres">
      <dgm:prSet presAssocID="{40C76A19-9CCD-43A7-9723-E0B076C0E145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7BD29F2-A29E-4894-B824-68681788C013}" srcId="{F9501139-9670-4AC6-9231-D8F084A16433}" destId="{018CB441-1402-4ACE-A838-0BB305B3EB28}" srcOrd="1" destOrd="0" parTransId="{5343F0EA-2B4B-47E5-A2AA-58728E45679C}" sibTransId="{2192782C-6D05-40F6-B538-1742ADDF704A}"/>
    <dgm:cxn modelId="{51F09AD9-D405-44BF-B287-A38503BA6184}" type="presOf" srcId="{018CB441-1402-4ACE-A838-0BB305B3EB28}" destId="{C5960E08-7B78-44F7-ABF1-4F337B88615D}" srcOrd="0" destOrd="0" presId="urn:microsoft.com/office/officeart/2008/layout/PictureStrips"/>
    <dgm:cxn modelId="{F7728B00-8D3D-448E-B500-ECAC47E946B0}" srcId="{F9501139-9670-4AC6-9231-D8F084A16433}" destId="{40C76A19-9CCD-43A7-9723-E0B076C0E145}" srcOrd="2" destOrd="0" parTransId="{F8AE3792-B447-426F-8872-E33F7DB9C4C6}" sibTransId="{B7F6D0AE-8657-4CF3-A351-F73B9BF5A007}"/>
    <dgm:cxn modelId="{4E6C5423-88C2-4D91-9ADD-7E664A028E76}" type="presOf" srcId="{40C76A19-9CCD-43A7-9723-E0B076C0E145}" destId="{B202443A-3802-4107-9ABF-5162DEA243A1}" srcOrd="0" destOrd="0" presId="urn:microsoft.com/office/officeart/2008/layout/PictureStrips"/>
    <dgm:cxn modelId="{06ABADCC-7492-48AB-A593-3376C31F2072}" type="presOf" srcId="{0A02AAD6-C004-4823-B25B-D66FEBE7675F}" destId="{A377F556-A850-4B5E-8E3F-BF1440D4D6FA}" srcOrd="0" destOrd="0" presId="urn:microsoft.com/office/officeart/2008/layout/PictureStrips"/>
    <dgm:cxn modelId="{31393861-BA88-48DB-A575-CC39B510B60C}" type="presOf" srcId="{F9501139-9670-4AC6-9231-D8F084A16433}" destId="{C9F6F555-4631-4277-89D6-54F1022C7AA7}" srcOrd="0" destOrd="0" presId="urn:microsoft.com/office/officeart/2008/layout/PictureStrips"/>
    <dgm:cxn modelId="{472AF295-1808-4E55-8673-87099666F580}" srcId="{F9501139-9670-4AC6-9231-D8F084A16433}" destId="{0A02AAD6-C004-4823-B25B-D66FEBE7675F}" srcOrd="0" destOrd="0" parTransId="{0097488D-3F1B-435A-A00B-662081334C7E}" sibTransId="{67B9AE12-5DDE-4B2E-B88F-7EB7527FA256}"/>
    <dgm:cxn modelId="{10E69845-976B-4927-ABF0-8CB729E518A6}" type="presParOf" srcId="{C9F6F555-4631-4277-89D6-54F1022C7AA7}" destId="{85F5B5A0-C3B9-4C18-BCE9-D7ACC007FE66}" srcOrd="0" destOrd="0" presId="urn:microsoft.com/office/officeart/2008/layout/PictureStrips"/>
    <dgm:cxn modelId="{5E229925-00E0-4BBC-A65A-F20FBFF395CB}" type="presParOf" srcId="{85F5B5A0-C3B9-4C18-BCE9-D7ACC007FE66}" destId="{A377F556-A850-4B5E-8E3F-BF1440D4D6FA}" srcOrd="0" destOrd="0" presId="urn:microsoft.com/office/officeart/2008/layout/PictureStrips"/>
    <dgm:cxn modelId="{95774416-CB7B-40C5-A56B-2F5335F2AB98}" type="presParOf" srcId="{85F5B5A0-C3B9-4C18-BCE9-D7ACC007FE66}" destId="{F9F46075-9D21-4A69-B92E-77F51F11D596}" srcOrd="1" destOrd="0" presId="urn:microsoft.com/office/officeart/2008/layout/PictureStrips"/>
    <dgm:cxn modelId="{6D48CD48-B8A2-4EE7-A89F-46A5E95582CD}" type="presParOf" srcId="{C9F6F555-4631-4277-89D6-54F1022C7AA7}" destId="{03C9F0FC-65BD-4361-80DF-C7E15A84422D}" srcOrd="1" destOrd="0" presId="urn:microsoft.com/office/officeart/2008/layout/PictureStrips"/>
    <dgm:cxn modelId="{C625BBC0-B0D3-4E7C-9615-B830575DE457}" type="presParOf" srcId="{C9F6F555-4631-4277-89D6-54F1022C7AA7}" destId="{EDE807B2-8B0D-4702-8A96-78268C5A489D}" srcOrd="2" destOrd="0" presId="urn:microsoft.com/office/officeart/2008/layout/PictureStrips"/>
    <dgm:cxn modelId="{A9824527-7720-4CF8-A0BF-434AD2956160}" type="presParOf" srcId="{EDE807B2-8B0D-4702-8A96-78268C5A489D}" destId="{C5960E08-7B78-44F7-ABF1-4F337B88615D}" srcOrd="0" destOrd="0" presId="urn:microsoft.com/office/officeart/2008/layout/PictureStrips"/>
    <dgm:cxn modelId="{25401B63-7987-4381-8303-877D26678D70}" type="presParOf" srcId="{EDE807B2-8B0D-4702-8A96-78268C5A489D}" destId="{B3440A1C-342F-4361-B5ED-A111A07A6098}" srcOrd="1" destOrd="0" presId="urn:microsoft.com/office/officeart/2008/layout/PictureStrips"/>
    <dgm:cxn modelId="{AAA31B89-7EC4-43C2-A1AB-1D730D7D09F2}" type="presParOf" srcId="{C9F6F555-4631-4277-89D6-54F1022C7AA7}" destId="{E43D3E3D-9561-45C5-BBDF-71BAE1728FCF}" srcOrd="3" destOrd="0" presId="urn:microsoft.com/office/officeart/2008/layout/PictureStrips"/>
    <dgm:cxn modelId="{B39F130C-8BD8-4F1A-9753-88E6CF241C5A}" type="presParOf" srcId="{C9F6F555-4631-4277-89D6-54F1022C7AA7}" destId="{BAF93CFE-44B7-4B41-AD3E-74FC5EBC85BE}" srcOrd="4" destOrd="0" presId="urn:microsoft.com/office/officeart/2008/layout/PictureStrips"/>
    <dgm:cxn modelId="{A48B45E8-5C58-4D1C-9047-5CCE66329222}" type="presParOf" srcId="{BAF93CFE-44B7-4B41-AD3E-74FC5EBC85BE}" destId="{B202443A-3802-4107-9ABF-5162DEA243A1}" srcOrd="0" destOrd="0" presId="urn:microsoft.com/office/officeart/2008/layout/PictureStrips"/>
    <dgm:cxn modelId="{E481EDA5-3B04-48DC-99CC-62E8DB44D3FA}" type="presParOf" srcId="{BAF93CFE-44B7-4B41-AD3E-74FC5EBC85BE}" destId="{80D7FF0E-353F-4D12-882C-E3572C0B1F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0B0124-ABC2-4F3E-91D3-A6E1E04934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D36695-D169-4985-B625-3168BC6078A3}">
      <dgm:prSet phldrT="[Text]" custT="1"/>
      <dgm:spPr/>
      <dgm:t>
        <a:bodyPr/>
        <a:lstStyle/>
        <a:p>
          <a:pPr algn="r"/>
          <a:r>
            <a:rPr lang="sr-Cyrl-RS" sz="2600" dirty="0" smtClean="0">
              <a:solidFill>
                <a:schemeClr val="tx2">
                  <a:lumMod val="75000"/>
                </a:schemeClr>
              </a:solidFill>
            </a:rPr>
            <a:t>ДОБИТ</a:t>
          </a:r>
          <a:endParaRPr lang="en-GB" sz="2300" dirty="0">
            <a:solidFill>
              <a:schemeClr val="tx2">
                <a:lumMod val="75000"/>
              </a:schemeClr>
            </a:solidFill>
          </a:endParaRPr>
        </a:p>
      </dgm:t>
    </dgm:pt>
    <dgm:pt modelId="{4F56CCAA-45C2-438D-A74D-52FBCFD817CA}" type="parTrans" cxnId="{76D443C7-92DB-4EF0-863E-C7128CDDDA2C}">
      <dgm:prSet/>
      <dgm:spPr/>
      <dgm:t>
        <a:bodyPr/>
        <a:lstStyle/>
        <a:p>
          <a:endParaRPr lang="en-GB"/>
        </a:p>
      </dgm:t>
    </dgm:pt>
    <dgm:pt modelId="{478EADE3-F1FB-4386-8D56-720B125922B8}" type="sibTrans" cxnId="{76D443C7-92DB-4EF0-863E-C7128CDDDA2C}">
      <dgm:prSet/>
      <dgm:spPr/>
      <dgm:t>
        <a:bodyPr/>
        <a:lstStyle/>
        <a:p>
          <a:endParaRPr lang="en-GB"/>
        </a:p>
      </dgm:t>
    </dgm:pt>
    <dgm:pt modelId="{73B30688-BAEF-44B0-BF9D-85A3980628C1}">
      <dgm:prSet phldrT="[Text]" custT="1"/>
      <dgm:spPr/>
      <dgm:t>
        <a:bodyPr/>
        <a:lstStyle/>
        <a:p>
          <a:pPr algn="ctr"/>
          <a:r>
            <a:rPr lang="sr-Cyrl-RS" sz="2600" dirty="0" smtClean="0">
              <a:solidFill>
                <a:schemeClr val="tx2">
                  <a:lumMod val="75000"/>
                </a:schemeClr>
              </a:solidFill>
            </a:rPr>
            <a:t>ДОБИТ</a:t>
          </a:r>
          <a:endParaRPr lang="en-GB" sz="2600" dirty="0">
            <a:solidFill>
              <a:schemeClr val="tx2">
                <a:lumMod val="75000"/>
              </a:schemeClr>
            </a:solidFill>
          </a:endParaRPr>
        </a:p>
      </dgm:t>
    </dgm:pt>
    <dgm:pt modelId="{E47FFDF6-AD6D-43E4-B305-2B799E2FDFB3}" type="parTrans" cxnId="{0D7CD7E3-3696-4A11-B32A-544A03D4ABD8}">
      <dgm:prSet/>
      <dgm:spPr/>
      <dgm:t>
        <a:bodyPr/>
        <a:lstStyle/>
        <a:p>
          <a:endParaRPr lang="en-GB"/>
        </a:p>
      </dgm:t>
    </dgm:pt>
    <dgm:pt modelId="{28918C7D-F94A-4715-8883-C4BA6D137F27}" type="sibTrans" cxnId="{0D7CD7E3-3696-4A11-B32A-544A03D4ABD8}">
      <dgm:prSet/>
      <dgm:spPr/>
      <dgm:t>
        <a:bodyPr/>
        <a:lstStyle/>
        <a:p>
          <a:endParaRPr lang="en-GB"/>
        </a:p>
      </dgm:t>
    </dgm:pt>
    <dgm:pt modelId="{05020D12-579B-4701-B112-14D2ADFC2DB3}" type="pres">
      <dgm:prSet presAssocID="{1D0B0124-ABC2-4F3E-91D3-A6E1E04934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BCF577-F0B2-4724-AE7C-107ADE948EAA}" type="pres">
      <dgm:prSet presAssocID="{20D36695-D169-4985-B625-3168BC6078A3}" presName="circ1" presStyleLbl="vennNode1" presStyleIdx="0" presStyleCnt="2" custScaleX="47913" custScaleY="28523" custLinFactNeighborX="-13992" custLinFactNeighborY="15164"/>
      <dgm:spPr/>
      <dgm:t>
        <a:bodyPr/>
        <a:lstStyle/>
        <a:p>
          <a:endParaRPr lang="en-GB"/>
        </a:p>
      </dgm:t>
    </dgm:pt>
    <dgm:pt modelId="{60EF4DE3-989C-4910-990C-169984205C44}" type="pres">
      <dgm:prSet presAssocID="{20D36695-D169-4985-B625-3168BC6078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2AF3B3-58F3-4DA0-B9A2-A0330AE046B9}" type="pres">
      <dgm:prSet presAssocID="{73B30688-BAEF-44B0-BF9D-85A3980628C1}" presName="circ2" presStyleLbl="vennNode1" presStyleIdx="1" presStyleCnt="2" custScaleX="53278" custScaleY="29640" custLinFactNeighborX="-87716" custLinFactNeighborY="-33338"/>
      <dgm:spPr/>
      <dgm:t>
        <a:bodyPr/>
        <a:lstStyle/>
        <a:p>
          <a:endParaRPr lang="en-GB"/>
        </a:p>
      </dgm:t>
    </dgm:pt>
    <dgm:pt modelId="{A86278E3-B718-43E9-AEB3-BB06A98AB4F4}" type="pres">
      <dgm:prSet presAssocID="{73B30688-BAEF-44B0-BF9D-85A3980628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FD3238-206F-45DF-9B40-2D77FE262985}" type="presOf" srcId="{1D0B0124-ABC2-4F3E-91D3-A6E1E049340A}" destId="{05020D12-579B-4701-B112-14D2ADFC2DB3}" srcOrd="0" destOrd="0" presId="urn:microsoft.com/office/officeart/2005/8/layout/venn1"/>
    <dgm:cxn modelId="{76D443C7-92DB-4EF0-863E-C7128CDDDA2C}" srcId="{1D0B0124-ABC2-4F3E-91D3-A6E1E049340A}" destId="{20D36695-D169-4985-B625-3168BC6078A3}" srcOrd="0" destOrd="0" parTransId="{4F56CCAA-45C2-438D-A74D-52FBCFD817CA}" sibTransId="{478EADE3-F1FB-4386-8D56-720B125922B8}"/>
    <dgm:cxn modelId="{90152511-EA24-43FC-808F-223B0C24779F}" type="presOf" srcId="{20D36695-D169-4985-B625-3168BC6078A3}" destId="{60EF4DE3-989C-4910-990C-169984205C44}" srcOrd="1" destOrd="0" presId="urn:microsoft.com/office/officeart/2005/8/layout/venn1"/>
    <dgm:cxn modelId="{0D7CD7E3-3696-4A11-B32A-544A03D4ABD8}" srcId="{1D0B0124-ABC2-4F3E-91D3-A6E1E049340A}" destId="{73B30688-BAEF-44B0-BF9D-85A3980628C1}" srcOrd="1" destOrd="0" parTransId="{E47FFDF6-AD6D-43E4-B305-2B799E2FDFB3}" sibTransId="{28918C7D-F94A-4715-8883-C4BA6D137F27}"/>
    <dgm:cxn modelId="{E49EF1C3-8873-45EE-8CB1-B05E3AC20DA7}" type="presOf" srcId="{73B30688-BAEF-44B0-BF9D-85A3980628C1}" destId="{A86278E3-B718-43E9-AEB3-BB06A98AB4F4}" srcOrd="1" destOrd="0" presId="urn:microsoft.com/office/officeart/2005/8/layout/venn1"/>
    <dgm:cxn modelId="{A41D0B47-EFA0-42DF-8717-DC4D533C03EA}" type="presOf" srcId="{20D36695-D169-4985-B625-3168BC6078A3}" destId="{1EBCF577-F0B2-4724-AE7C-107ADE948EAA}" srcOrd="0" destOrd="0" presId="urn:microsoft.com/office/officeart/2005/8/layout/venn1"/>
    <dgm:cxn modelId="{D72F82D4-2B46-49A5-80DD-E19AD2BC9CF3}" type="presOf" srcId="{73B30688-BAEF-44B0-BF9D-85A3980628C1}" destId="{D52AF3B3-58F3-4DA0-B9A2-A0330AE046B9}" srcOrd="0" destOrd="0" presId="urn:microsoft.com/office/officeart/2005/8/layout/venn1"/>
    <dgm:cxn modelId="{18FBEA34-306D-43F0-97B9-61B24D486B25}" type="presParOf" srcId="{05020D12-579B-4701-B112-14D2ADFC2DB3}" destId="{1EBCF577-F0B2-4724-AE7C-107ADE948EAA}" srcOrd="0" destOrd="0" presId="urn:microsoft.com/office/officeart/2005/8/layout/venn1"/>
    <dgm:cxn modelId="{3EBE604B-BBEF-4E49-9A0E-08F107263159}" type="presParOf" srcId="{05020D12-579B-4701-B112-14D2ADFC2DB3}" destId="{60EF4DE3-989C-4910-990C-169984205C44}" srcOrd="1" destOrd="0" presId="urn:microsoft.com/office/officeart/2005/8/layout/venn1"/>
    <dgm:cxn modelId="{3B6DAD30-62A6-4C0E-BB7C-4D82B7238662}" type="presParOf" srcId="{05020D12-579B-4701-B112-14D2ADFC2DB3}" destId="{D52AF3B3-58F3-4DA0-B9A2-A0330AE046B9}" srcOrd="2" destOrd="0" presId="urn:microsoft.com/office/officeart/2005/8/layout/venn1"/>
    <dgm:cxn modelId="{C2CDD149-BCF8-4A66-872B-47FB48F94528}" type="presParOf" srcId="{05020D12-579B-4701-B112-14D2ADFC2DB3}" destId="{A86278E3-B718-43E9-AEB3-BB06A98AB4F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F3FA54-7D85-4843-9224-9E3232413B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61BD3-9222-44CA-92C3-FEFAC02DD8F3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Неусаглашеност прописа или непостојање регулаторног оквира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1B822705-2D61-4476-8644-5B09F73E32AE}" type="parTrans" cxnId="{F66104B0-44AC-4D9A-995C-0B492BAC1B1F}">
      <dgm:prSet/>
      <dgm:spPr/>
      <dgm:t>
        <a:bodyPr/>
        <a:lstStyle/>
        <a:p>
          <a:endParaRPr lang="en-US"/>
        </a:p>
      </dgm:t>
    </dgm:pt>
    <dgm:pt modelId="{3AC9CE1E-AB0E-4F49-BF61-88CC7CB65D73}" type="sibTrans" cxnId="{F66104B0-44AC-4D9A-995C-0B492BAC1B1F}">
      <dgm:prSet/>
      <dgm:spPr/>
      <dgm:t>
        <a:bodyPr/>
        <a:lstStyle/>
        <a:p>
          <a:endParaRPr lang="en-US"/>
        </a:p>
      </dgm:t>
    </dgm:pt>
    <dgm:pt modelId="{C35D936C-CBE4-40C6-8F4E-AA40119C9BBD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Закони којим су уређене одређене врсте накнада са Законом о буџетском систему </a:t>
          </a:r>
        </a:p>
        <a:p>
          <a:endParaRPr lang="sr-Cyrl-RS" sz="24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Закон о јавној својини са Законом о буџетском систему </a:t>
          </a:r>
        </a:p>
      </dgm:t>
    </dgm:pt>
    <dgm:pt modelId="{CC95C4E9-AE7E-4651-B75D-41EA3CF8E1EB}" type="parTrans" cxnId="{EBB68811-0139-469C-8D75-FD28D3D388F4}">
      <dgm:prSet/>
      <dgm:spPr/>
      <dgm:t>
        <a:bodyPr/>
        <a:lstStyle/>
        <a:p>
          <a:endParaRPr lang="en-US"/>
        </a:p>
      </dgm:t>
    </dgm:pt>
    <dgm:pt modelId="{C8CE24E4-7352-445A-91C4-A7FA6AA50F4E}" type="sibTrans" cxnId="{EBB68811-0139-469C-8D75-FD28D3D388F4}">
      <dgm:prSet/>
      <dgm:spPr/>
      <dgm:t>
        <a:bodyPr/>
        <a:lstStyle/>
        <a:p>
          <a:endParaRPr lang="en-US"/>
        </a:p>
      </dgm:t>
    </dgm:pt>
    <dgm:pt modelId="{BA71A7FE-80C9-4AFD-89C2-E6FF4A8EB08B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Посебан закон којим ће се уредити накнаде</a:t>
          </a:r>
        </a:p>
        <a:p>
          <a:endParaRPr lang="sr-Cyrl-RS" sz="24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Закон о бележништву </a:t>
          </a:r>
        </a:p>
        <a:p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2FF9B9E1-6CB1-4167-94FF-5D87FE80945A}" type="parTrans" cxnId="{0A8565AC-D3EB-414F-8D8A-38FAC599A6B7}">
      <dgm:prSet/>
      <dgm:spPr/>
      <dgm:t>
        <a:bodyPr/>
        <a:lstStyle/>
        <a:p>
          <a:endParaRPr lang="en-US"/>
        </a:p>
      </dgm:t>
    </dgm:pt>
    <dgm:pt modelId="{7A15EE85-BBEE-4019-A2F9-25475115E857}" type="sibTrans" cxnId="{0A8565AC-D3EB-414F-8D8A-38FAC599A6B7}">
      <dgm:prSet/>
      <dgm:spPr/>
      <dgm:t>
        <a:bodyPr/>
        <a:lstStyle/>
        <a:p>
          <a:endParaRPr lang="en-US"/>
        </a:p>
      </dgm:t>
    </dgm:pt>
    <dgm:pt modelId="{025BD208-145B-4577-ADA1-29779CC43235}" type="pres">
      <dgm:prSet presAssocID="{93F3FA54-7D85-4843-9224-9E3232413B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DA4311-BA25-42F3-8C38-99F70139201A}" type="pres">
      <dgm:prSet presAssocID="{22261BD3-9222-44CA-92C3-FEFAC02DD8F3}" presName="thickLine" presStyleLbl="alignNode1" presStyleIdx="0" presStyleCnt="1"/>
      <dgm:spPr/>
    </dgm:pt>
    <dgm:pt modelId="{EA51F957-9D9D-4939-9C17-8B3F5E5D53EE}" type="pres">
      <dgm:prSet presAssocID="{22261BD3-9222-44CA-92C3-FEFAC02DD8F3}" presName="horz1" presStyleCnt="0"/>
      <dgm:spPr/>
    </dgm:pt>
    <dgm:pt modelId="{BBD61426-37D8-4504-A37D-56DB98A3DEF5}" type="pres">
      <dgm:prSet presAssocID="{22261BD3-9222-44CA-92C3-FEFAC02DD8F3}" presName="tx1" presStyleLbl="revTx" presStyleIdx="0" presStyleCnt="3" custScaleX="176269"/>
      <dgm:spPr/>
      <dgm:t>
        <a:bodyPr/>
        <a:lstStyle/>
        <a:p>
          <a:endParaRPr lang="en-US"/>
        </a:p>
      </dgm:t>
    </dgm:pt>
    <dgm:pt modelId="{3BE087D3-DDBE-46AD-A792-2949B1E4B3F5}" type="pres">
      <dgm:prSet presAssocID="{22261BD3-9222-44CA-92C3-FEFAC02DD8F3}" presName="vert1" presStyleCnt="0"/>
      <dgm:spPr/>
    </dgm:pt>
    <dgm:pt modelId="{A7DF9C4B-7626-4F21-8E38-05CD90F7A74A}" type="pres">
      <dgm:prSet presAssocID="{C35D936C-CBE4-40C6-8F4E-AA40119C9BBD}" presName="vertSpace2a" presStyleCnt="0"/>
      <dgm:spPr/>
    </dgm:pt>
    <dgm:pt modelId="{F9A5313A-915C-4A43-B83B-0D87ED05E985}" type="pres">
      <dgm:prSet presAssocID="{C35D936C-CBE4-40C6-8F4E-AA40119C9BBD}" presName="horz2" presStyleCnt="0"/>
      <dgm:spPr/>
    </dgm:pt>
    <dgm:pt modelId="{E25BE01E-477D-4E3D-B326-FB2D16A52828}" type="pres">
      <dgm:prSet presAssocID="{C35D936C-CBE4-40C6-8F4E-AA40119C9BBD}" presName="horzSpace2" presStyleCnt="0"/>
      <dgm:spPr/>
    </dgm:pt>
    <dgm:pt modelId="{E503032C-F35E-4556-9D37-56AC27B17D7C}" type="pres">
      <dgm:prSet presAssocID="{C35D936C-CBE4-40C6-8F4E-AA40119C9BBD}" presName="tx2" presStyleLbl="revTx" presStyleIdx="1" presStyleCnt="3"/>
      <dgm:spPr/>
      <dgm:t>
        <a:bodyPr/>
        <a:lstStyle/>
        <a:p>
          <a:endParaRPr lang="en-US"/>
        </a:p>
      </dgm:t>
    </dgm:pt>
    <dgm:pt modelId="{7A28AFA0-79FE-4592-89A9-75365BF83E96}" type="pres">
      <dgm:prSet presAssocID="{C35D936C-CBE4-40C6-8F4E-AA40119C9BBD}" presName="vert2" presStyleCnt="0"/>
      <dgm:spPr/>
    </dgm:pt>
    <dgm:pt modelId="{D1988E2E-1CB0-4E66-ACB6-E7E495CF6175}" type="pres">
      <dgm:prSet presAssocID="{C35D936C-CBE4-40C6-8F4E-AA40119C9BBD}" presName="thinLine2b" presStyleLbl="callout" presStyleIdx="0" presStyleCnt="2"/>
      <dgm:spPr/>
    </dgm:pt>
    <dgm:pt modelId="{8D9BC1B5-380D-46FB-B721-DE30E072EF67}" type="pres">
      <dgm:prSet presAssocID="{C35D936C-CBE4-40C6-8F4E-AA40119C9BBD}" presName="vertSpace2b" presStyleCnt="0"/>
      <dgm:spPr/>
    </dgm:pt>
    <dgm:pt modelId="{B53AF3F8-76C1-409E-A064-F5C2D19F44EB}" type="pres">
      <dgm:prSet presAssocID="{BA71A7FE-80C9-4AFD-89C2-E6FF4A8EB08B}" presName="horz2" presStyleCnt="0"/>
      <dgm:spPr/>
    </dgm:pt>
    <dgm:pt modelId="{3904CF03-FE21-4DDB-92C7-77FBD667D0B3}" type="pres">
      <dgm:prSet presAssocID="{BA71A7FE-80C9-4AFD-89C2-E6FF4A8EB08B}" presName="horzSpace2" presStyleCnt="0"/>
      <dgm:spPr/>
    </dgm:pt>
    <dgm:pt modelId="{91ABF540-6C9E-4979-B1FE-231AA51E790E}" type="pres">
      <dgm:prSet presAssocID="{BA71A7FE-80C9-4AFD-89C2-E6FF4A8EB08B}" presName="tx2" presStyleLbl="revTx" presStyleIdx="2" presStyleCnt="3"/>
      <dgm:spPr/>
      <dgm:t>
        <a:bodyPr/>
        <a:lstStyle/>
        <a:p>
          <a:endParaRPr lang="en-US"/>
        </a:p>
      </dgm:t>
    </dgm:pt>
    <dgm:pt modelId="{AF9D211F-EBCE-4A8B-8A7D-717A6F63AD4C}" type="pres">
      <dgm:prSet presAssocID="{BA71A7FE-80C9-4AFD-89C2-E6FF4A8EB08B}" presName="vert2" presStyleCnt="0"/>
      <dgm:spPr/>
    </dgm:pt>
    <dgm:pt modelId="{2CC53C6F-008A-4617-907E-5341302EBD94}" type="pres">
      <dgm:prSet presAssocID="{BA71A7FE-80C9-4AFD-89C2-E6FF4A8EB08B}" presName="thinLine2b" presStyleLbl="callout" presStyleIdx="1" presStyleCnt="2"/>
      <dgm:spPr/>
    </dgm:pt>
    <dgm:pt modelId="{42CFEC6D-F465-4275-867F-3105706D2908}" type="pres">
      <dgm:prSet presAssocID="{BA71A7FE-80C9-4AFD-89C2-E6FF4A8EB08B}" presName="vertSpace2b" presStyleCnt="0"/>
      <dgm:spPr/>
    </dgm:pt>
  </dgm:ptLst>
  <dgm:cxnLst>
    <dgm:cxn modelId="{F66104B0-44AC-4D9A-995C-0B492BAC1B1F}" srcId="{93F3FA54-7D85-4843-9224-9E3232413BAD}" destId="{22261BD3-9222-44CA-92C3-FEFAC02DD8F3}" srcOrd="0" destOrd="0" parTransId="{1B822705-2D61-4476-8644-5B09F73E32AE}" sibTransId="{3AC9CE1E-AB0E-4F49-BF61-88CC7CB65D73}"/>
    <dgm:cxn modelId="{EBB68811-0139-469C-8D75-FD28D3D388F4}" srcId="{22261BD3-9222-44CA-92C3-FEFAC02DD8F3}" destId="{C35D936C-CBE4-40C6-8F4E-AA40119C9BBD}" srcOrd="0" destOrd="0" parTransId="{CC95C4E9-AE7E-4651-B75D-41EA3CF8E1EB}" sibTransId="{C8CE24E4-7352-445A-91C4-A7FA6AA50F4E}"/>
    <dgm:cxn modelId="{B4CD663F-E386-45DD-8A55-F15B5FD8B610}" type="presOf" srcId="{93F3FA54-7D85-4843-9224-9E3232413BAD}" destId="{025BD208-145B-4577-ADA1-29779CC43235}" srcOrd="0" destOrd="0" presId="urn:microsoft.com/office/officeart/2008/layout/LinedList"/>
    <dgm:cxn modelId="{1A66CF66-0996-41BE-A947-3F6DACBA3864}" type="presOf" srcId="{C35D936C-CBE4-40C6-8F4E-AA40119C9BBD}" destId="{E503032C-F35E-4556-9D37-56AC27B17D7C}" srcOrd="0" destOrd="0" presId="urn:microsoft.com/office/officeart/2008/layout/LinedList"/>
    <dgm:cxn modelId="{C9085024-A0F3-429E-A059-C52D0DA214DF}" type="presOf" srcId="{BA71A7FE-80C9-4AFD-89C2-E6FF4A8EB08B}" destId="{91ABF540-6C9E-4979-B1FE-231AA51E790E}" srcOrd="0" destOrd="0" presId="urn:microsoft.com/office/officeart/2008/layout/LinedList"/>
    <dgm:cxn modelId="{2C55CCEF-0BC6-45E4-AFB5-F7A30809A6CC}" type="presOf" srcId="{22261BD3-9222-44CA-92C3-FEFAC02DD8F3}" destId="{BBD61426-37D8-4504-A37D-56DB98A3DEF5}" srcOrd="0" destOrd="0" presId="urn:microsoft.com/office/officeart/2008/layout/LinedList"/>
    <dgm:cxn modelId="{0A8565AC-D3EB-414F-8D8A-38FAC599A6B7}" srcId="{22261BD3-9222-44CA-92C3-FEFAC02DD8F3}" destId="{BA71A7FE-80C9-4AFD-89C2-E6FF4A8EB08B}" srcOrd="1" destOrd="0" parTransId="{2FF9B9E1-6CB1-4167-94FF-5D87FE80945A}" sibTransId="{7A15EE85-BBEE-4019-A2F9-25475115E857}"/>
    <dgm:cxn modelId="{1A6F05B2-2C3B-4B2F-B153-9390C35AC736}" type="presParOf" srcId="{025BD208-145B-4577-ADA1-29779CC43235}" destId="{50DA4311-BA25-42F3-8C38-99F70139201A}" srcOrd="0" destOrd="0" presId="urn:microsoft.com/office/officeart/2008/layout/LinedList"/>
    <dgm:cxn modelId="{7B56B692-6212-4FCD-BAAB-0D85CE638C13}" type="presParOf" srcId="{025BD208-145B-4577-ADA1-29779CC43235}" destId="{EA51F957-9D9D-4939-9C17-8B3F5E5D53EE}" srcOrd="1" destOrd="0" presId="urn:microsoft.com/office/officeart/2008/layout/LinedList"/>
    <dgm:cxn modelId="{DCEACF7D-86AE-4400-AAF2-E3EE1DAFF914}" type="presParOf" srcId="{EA51F957-9D9D-4939-9C17-8B3F5E5D53EE}" destId="{BBD61426-37D8-4504-A37D-56DB98A3DEF5}" srcOrd="0" destOrd="0" presId="urn:microsoft.com/office/officeart/2008/layout/LinedList"/>
    <dgm:cxn modelId="{889C7075-5025-4579-BF6E-1E7BDA9713DA}" type="presParOf" srcId="{EA51F957-9D9D-4939-9C17-8B3F5E5D53EE}" destId="{3BE087D3-DDBE-46AD-A792-2949B1E4B3F5}" srcOrd="1" destOrd="0" presId="urn:microsoft.com/office/officeart/2008/layout/LinedList"/>
    <dgm:cxn modelId="{EAA0AB62-5E6C-4E73-B043-D6061AF5215C}" type="presParOf" srcId="{3BE087D3-DDBE-46AD-A792-2949B1E4B3F5}" destId="{A7DF9C4B-7626-4F21-8E38-05CD90F7A74A}" srcOrd="0" destOrd="0" presId="urn:microsoft.com/office/officeart/2008/layout/LinedList"/>
    <dgm:cxn modelId="{12E3F76C-2F3B-483F-ADDB-D8F941B9353C}" type="presParOf" srcId="{3BE087D3-DDBE-46AD-A792-2949B1E4B3F5}" destId="{F9A5313A-915C-4A43-B83B-0D87ED05E985}" srcOrd="1" destOrd="0" presId="urn:microsoft.com/office/officeart/2008/layout/LinedList"/>
    <dgm:cxn modelId="{5A43FB74-EDC3-45CB-A8F6-9AA352346DF7}" type="presParOf" srcId="{F9A5313A-915C-4A43-B83B-0D87ED05E985}" destId="{E25BE01E-477D-4E3D-B326-FB2D16A52828}" srcOrd="0" destOrd="0" presId="urn:microsoft.com/office/officeart/2008/layout/LinedList"/>
    <dgm:cxn modelId="{511DE840-49FE-416E-B17A-077C4FBE9D7A}" type="presParOf" srcId="{F9A5313A-915C-4A43-B83B-0D87ED05E985}" destId="{E503032C-F35E-4556-9D37-56AC27B17D7C}" srcOrd="1" destOrd="0" presId="urn:microsoft.com/office/officeart/2008/layout/LinedList"/>
    <dgm:cxn modelId="{57795072-A9E8-4B90-8E13-22ED420F1822}" type="presParOf" srcId="{F9A5313A-915C-4A43-B83B-0D87ED05E985}" destId="{7A28AFA0-79FE-4592-89A9-75365BF83E96}" srcOrd="2" destOrd="0" presId="urn:microsoft.com/office/officeart/2008/layout/LinedList"/>
    <dgm:cxn modelId="{D8AD27DF-3601-48C6-82C9-5E59CC6FA3DD}" type="presParOf" srcId="{3BE087D3-DDBE-46AD-A792-2949B1E4B3F5}" destId="{D1988E2E-1CB0-4E66-ACB6-E7E495CF6175}" srcOrd="2" destOrd="0" presId="urn:microsoft.com/office/officeart/2008/layout/LinedList"/>
    <dgm:cxn modelId="{ED9757CF-F7F7-44EF-9909-5B5AA3B8A199}" type="presParOf" srcId="{3BE087D3-DDBE-46AD-A792-2949B1E4B3F5}" destId="{8D9BC1B5-380D-46FB-B721-DE30E072EF67}" srcOrd="3" destOrd="0" presId="urn:microsoft.com/office/officeart/2008/layout/LinedList"/>
    <dgm:cxn modelId="{B7AE0862-1C37-4689-9779-466E4BE7C33F}" type="presParOf" srcId="{3BE087D3-DDBE-46AD-A792-2949B1E4B3F5}" destId="{B53AF3F8-76C1-409E-A064-F5C2D19F44EB}" srcOrd="4" destOrd="0" presId="urn:microsoft.com/office/officeart/2008/layout/LinedList"/>
    <dgm:cxn modelId="{C400F64A-B2B6-4B95-89A7-8B10D06E2A2C}" type="presParOf" srcId="{B53AF3F8-76C1-409E-A064-F5C2D19F44EB}" destId="{3904CF03-FE21-4DDB-92C7-77FBD667D0B3}" srcOrd="0" destOrd="0" presId="urn:microsoft.com/office/officeart/2008/layout/LinedList"/>
    <dgm:cxn modelId="{BDE1F6E5-6942-434D-979C-241ED4BD5143}" type="presParOf" srcId="{B53AF3F8-76C1-409E-A064-F5C2D19F44EB}" destId="{91ABF540-6C9E-4979-B1FE-231AA51E790E}" srcOrd="1" destOrd="0" presId="urn:microsoft.com/office/officeart/2008/layout/LinedList"/>
    <dgm:cxn modelId="{95AB992D-DA6D-4D02-91E3-CF15ED2C366C}" type="presParOf" srcId="{B53AF3F8-76C1-409E-A064-F5C2D19F44EB}" destId="{AF9D211F-EBCE-4A8B-8A7D-717A6F63AD4C}" srcOrd="2" destOrd="0" presId="urn:microsoft.com/office/officeart/2008/layout/LinedList"/>
    <dgm:cxn modelId="{A572A47F-F77E-4214-8CA4-237665CEFB3B}" type="presParOf" srcId="{3BE087D3-DDBE-46AD-A792-2949B1E4B3F5}" destId="{2CC53C6F-008A-4617-907E-5341302EBD94}" srcOrd="5" destOrd="0" presId="urn:microsoft.com/office/officeart/2008/layout/LinedList"/>
    <dgm:cxn modelId="{43FF0759-B7B0-4B1A-BE17-628B9C6D5800}" type="presParOf" srcId="{3BE087D3-DDBE-46AD-A792-2949B1E4B3F5}" destId="{42CFEC6D-F465-4275-867F-3105706D290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DC3966-371A-4A9D-AEE1-9B1222453E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411E2-0212-448C-A5DD-3FCAC7B03C67}">
      <dgm:prSet phldrT="[Text]" custT="1"/>
      <dgm:spPr/>
      <dgm:t>
        <a:bodyPr/>
        <a:lstStyle/>
        <a:p>
          <a:pPr algn="l"/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Неправилности у делу буџетирања</a:t>
          </a:r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l"/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Ревизорска запажања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0FA70BFA-5BDC-4D80-BE99-5260ACD58C5B}" type="parTrans" cxnId="{F17735CF-2284-49DA-8F77-1D5CF4A778B4}">
      <dgm:prSet/>
      <dgm:spPr/>
      <dgm:t>
        <a:bodyPr/>
        <a:lstStyle/>
        <a:p>
          <a:endParaRPr lang="en-US"/>
        </a:p>
      </dgm:t>
    </dgm:pt>
    <dgm:pt modelId="{8373BBF7-ED75-464F-AB0C-368C58C4198C}" type="sibTrans" cxnId="{F17735CF-2284-49DA-8F77-1D5CF4A778B4}">
      <dgm:prSet/>
      <dgm:spPr/>
      <dgm:t>
        <a:bodyPr/>
        <a:lstStyle/>
        <a:p>
          <a:endParaRPr lang="en-US"/>
        </a:p>
      </dgm:t>
    </dgm:pt>
    <dgm:pt modelId="{7E76F980-005D-4F5C-8253-034757A9186C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Нереално планирање прихода и примања 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764CFFA5-A4A5-432A-99E6-CFE25A8CAE5B}" type="parTrans" cxnId="{6EACB485-D5D6-49EB-8E0D-DD8BE8BDDB85}">
      <dgm:prSet/>
      <dgm:spPr/>
      <dgm:t>
        <a:bodyPr/>
        <a:lstStyle/>
        <a:p>
          <a:endParaRPr lang="en-US"/>
        </a:p>
      </dgm:t>
    </dgm:pt>
    <dgm:pt modelId="{2E2952DF-73A7-4CE3-B018-6E118555C5C7}" type="sibTrans" cxnId="{6EACB485-D5D6-49EB-8E0D-DD8BE8BDDB85}">
      <dgm:prSet/>
      <dgm:spPr/>
      <dgm:t>
        <a:bodyPr/>
        <a:lstStyle/>
        <a:p>
          <a:endParaRPr lang="en-US"/>
        </a:p>
      </dgm:t>
    </dgm:pt>
    <dgm:pt modelId="{304BA718-C42B-4995-8974-4DDFFE7B5E81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Наплата прихода изван буџета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956E8F6B-68A2-4215-A597-2032EF8ACEB3}" type="parTrans" cxnId="{B13A29F7-35D7-438D-B6CD-9B82A4660082}">
      <dgm:prSet/>
      <dgm:spPr/>
      <dgm:t>
        <a:bodyPr/>
        <a:lstStyle/>
        <a:p>
          <a:endParaRPr lang="en-US"/>
        </a:p>
      </dgm:t>
    </dgm:pt>
    <dgm:pt modelId="{5372EE84-2886-4409-A74C-9F5534854E4E}" type="sibTrans" cxnId="{B13A29F7-35D7-438D-B6CD-9B82A4660082}">
      <dgm:prSet/>
      <dgm:spPr/>
      <dgm:t>
        <a:bodyPr/>
        <a:lstStyle/>
        <a:p>
          <a:endParaRPr lang="en-US"/>
        </a:p>
      </dgm:t>
    </dgm:pt>
    <dgm:pt modelId="{326BC47F-1B74-4028-BB48-69252B80A6B2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Недовољно ефикасна наплата потраживања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CF6E626D-2BEC-4E22-8E60-E1F11AAF3B35}" type="parTrans" cxnId="{EF591B31-6F42-4D15-913B-568BB6F572A5}">
      <dgm:prSet/>
      <dgm:spPr/>
      <dgm:t>
        <a:bodyPr/>
        <a:lstStyle/>
        <a:p>
          <a:endParaRPr lang="en-US"/>
        </a:p>
      </dgm:t>
    </dgm:pt>
    <dgm:pt modelId="{8E8C1928-1720-494A-B0FD-5A67A2CB5AAD}" type="sibTrans" cxnId="{EF591B31-6F42-4D15-913B-568BB6F572A5}">
      <dgm:prSet/>
      <dgm:spPr/>
      <dgm:t>
        <a:bodyPr/>
        <a:lstStyle/>
        <a:p>
          <a:endParaRPr lang="en-US"/>
        </a:p>
      </dgm:t>
    </dgm:pt>
    <dgm:pt modelId="{5B3A4EEB-5359-4CE6-802B-9B75BB041355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Планирање и извршење расхода изван надлежности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892E2641-C676-42AE-A1D5-D3E449402550}" type="parTrans" cxnId="{B07F548A-0A28-4126-9F4A-17D25589EF1F}">
      <dgm:prSet/>
      <dgm:spPr/>
      <dgm:t>
        <a:bodyPr/>
        <a:lstStyle/>
        <a:p>
          <a:endParaRPr lang="en-US"/>
        </a:p>
      </dgm:t>
    </dgm:pt>
    <dgm:pt modelId="{0A2E3FC6-7E80-4A77-BFBE-B86E44B8B74A}" type="sibTrans" cxnId="{B07F548A-0A28-4126-9F4A-17D25589EF1F}">
      <dgm:prSet/>
      <dgm:spPr/>
      <dgm:t>
        <a:bodyPr/>
        <a:lstStyle/>
        <a:p>
          <a:endParaRPr lang="en-US"/>
        </a:p>
      </dgm:t>
    </dgm:pt>
    <dgm:pt modelId="{770B24E3-D702-444E-85A1-C58D0D6931F7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Различита поступања у примени прописа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890DF4F2-1049-47F0-974A-B3063F3B2139}" type="parTrans" cxnId="{E5C7D507-DE30-415A-8776-8581D1791AA3}">
      <dgm:prSet/>
      <dgm:spPr/>
      <dgm:t>
        <a:bodyPr/>
        <a:lstStyle/>
        <a:p>
          <a:endParaRPr lang="en-US"/>
        </a:p>
      </dgm:t>
    </dgm:pt>
    <dgm:pt modelId="{9BB72897-F276-4929-B06E-461B346193A0}" type="sibTrans" cxnId="{E5C7D507-DE30-415A-8776-8581D1791AA3}">
      <dgm:prSet/>
      <dgm:spPr/>
      <dgm:t>
        <a:bodyPr/>
        <a:lstStyle/>
        <a:p>
          <a:endParaRPr lang="en-US"/>
        </a:p>
      </dgm:t>
    </dgm:pt>
    <dgm:pt modelId="{0ECD5CD3-2F76-4BD1-9A0E-99EBA3BF078C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Извршавање расхода и издатака у условима нерешеног питања власништва имовине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8871214-3740-4DAD-9DDD-97393B0445C0}" type="parTrans" cxnId="{B5239163-95F7-4B37-BC68-3BC35A2D541F}">
      <dgm:prSet/>
      <dgm:spPr/>
      <dgm:t>
        <a:bodyPr/>
        <a:lstStyle/>
        <a:p>
          <a:endParaRPr lang="en-US"/>
        </a:p>
      </dgm:t>
    </dgm:pt>
    <dgm:pt modelId="{DDE92474-1E68-4B05-9956-8391F49CFBCA}" type="sibTrans" cxnId="{B5239163-95F7-4B37-BC68-3BC35A2D541F}">
      <dgm:prSet/>
      <dgm:spPr/>
      <dgm:t>
        <a:bodyPr/>
        <a:lstStyle/>
        <a:p>
          <a:endParaRPr lang="en-US"/>
        </a:p>
      </dgm:t>
    </dgm:pt>
    <dgm:pt modelId="{250792F0-CABA-43D2-A9A4-E847777756D4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Финансирање</a:t>
          </a:r>
          <a:r>
            <a:rPr lang="sr-Cyrl-RS" baseline="0" dirty="0" smtClean="0">
              <a:solidFill>
                <a:schemeClr val="tx2">
                  <a:lumMod val="75000"/>
                </a:schemeClr>
              </a:solidFill>
            </a:rPr>
            <a:t> са различитих нивоа власти 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D1918B61-D903-44E6-A900-F41BF59EB157}" type="parTrans" cxnId="{A38C324F-D797-4691-B747-561844B82971}">
      <dgm:prSet/>
      <dgm:spPr/>
      <dgm:t>
        <a:bodyPr/>
        <a:lstStyle/>
        <a:p>
          <a:endParaRPr lang="en-US"/>
        </a:p>
      </dgm:t>
    </dgm:pt>
    <dgm:pt modelId="{5F7BA82E-6EB6-4748-9FFB-0BF92538E9EA}" type="sibTrans" cxnId="{A38C324F-D797-4691-B747-561844B82971}">
      <dgm:prSet/>
      <dgm:spPr/>
      <dgm:t>
        <a:bodyPr/>
        <a:lstStyle/>
        <a:p>
          <a:endParaRPr lang="en-US"/>
        </a:p>
      </dgm:t>
    </dgm:pt>
    <dgm:pt modelId="{F55B4310-47EB-4320-BF8D-93F88A00E63A}" type="pres">
      <dgm:prSet presAssocID="{FFDC3966-371A-4A9D-AEE1-9B1222453E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6DDACC-E6BD-4C6B-B949-058EB1E9D0E4}" type="pres">
      <dgm:prSet presAssocID="{7BD411E2-0212-448C-A5DD-3FCAC7B03C67}" presName="thickLine" presStyleLbl="alignNode1" presStyleIdx="0" presStyleCnt="1"/>
      <dgm:spPr/>
    </dgm:pt>
    <dgm:pt modelId="{FBC62AAE-3D05-4AD7-A070-922280474B49}" type="pres">
      <dgm:prSet presAssocID="{7BD411E2-0212-448C-A5DD-3FCAC7B03C67}" presName="horz1" presStyleCnt="0"/>
      <dgm:spPr/>
    </dgm:pt>
    <dgm:pt modelId="{361B3A8F-5DA2-474E-8372-14FED703DB3E}" type="pres">
      <dgm:prSet presAssocID="{7BD411E2-0212-448C-A5DD-3FCAC7B03C67}" presName="tx1" presStyleLbl="revTx" presStyleIdx="0" presStyleCnt="8" custScaleX="144922"/>
      <dgm:spPr/>
      <dgm:t>
        <a:bodyPr/>
        <a:lstStyle/>
        <a:p>
          <a:endParaRPr lang="en-US"/>
        </a:p>
      </dgm:t>
    </dgm:pt>
    <dgm:pt modelId="{726E408A-EEA7-44C7-9A42-40E6B144F75D}" type="pres">
      <dgm:prSet presAssocID="{7BD411E2-0212-448C-A5DD-3FCAC7B03C67}" presName="vert1" presStyleCnt="0"/>
      <dgm:spPr/>
    </dgm:pt>
    <dgm:pt modelId="{F67FF335-BC7B-40E3-9535-8D33F290291A}" type="pres">
      <dgm:prSet presAssocID="{7E76F980-005D-4F5C-8253-034757A9186C}" presName="vertSpace2a" presStyleCnt="0"/>
      <dgm:spPr/>
    </dgm:pt>
    <dgm:pt modelId="{20C1AF5F-0545-4A9F-ADE5-A6A421E1C60B}" type="pres">
      <dgm:prSet presAssocID="{7E76F980-005D-4F5C-8253-034757A9186C}" presName="horz2" presStyleCnt="0"/>
      <dgm:spPr/>
    </dgm:pt>
    <dgm:pt modelId="{7ACC05EB-1A37-4301-B6FD-59ECEDBCD090}" type="pres">
      <dgm:prSet presAssocID="{7E76F980-005D-4F5C-8253-034757A9186C}" presName="horzSpace2" presStyleCnt="0"/>
      <dgm:spPr/>
    </dgm:pt>
    <dgm:pt modelId="{E1DDFE16-1153-4A93-BB07-926F0E73DBA3}" type="pres">
      <dgm:prSet presAssocID="{7E76F980-005D-4F5C-8253-034757A9186C}" presName="tx2" presStyleLbl="revTx" presStyleIdx="1" presStyleCnt="8" custLinFactNeighborX="-333" custLinFactNeighborY="4259"/>
      <dgm:spPr/>
      <dgm:t>
        <a:bodyPr/>
        <a:lstStyle/>
        <a:p>
          <a:endParaRPr lang="en-US"/>
        </a:p>
      </dgm:t>
    </dgm:pt>
    <dgm:pt modelId="{310683B1-27E8-434F-9B85-8C6D1284C344}" type="pres">
      <dgm:prSet presAssocID="{7E76F980-005D-4F5C-8253-034757A9186C}" presName="vert2" presStyleCnt="0"/>
      <dgm:spPr/>
    </dgm:pt>
    <dgm:pt modelId="{75CF3DC0-8BF6-4D77-9C69-E929F3C99238}" type="pres">
      <dgm:prSet presAssocID="{7E76F980-005D-4F5C-8253-034757A9186C}" presName="thinLine2b" presStyleLbl="callout" presStyleIdx="0" presStyleCnt="7"/>
      <dgm:spPr/>
    </dgm:pt>
    <dgm:pt modelId="{4FFAC20A-39A0-4E63-A14B-061E2BF2E9F6}" type="pres">
      <dgm:prSet presAssocID="{7E76F980-005D-4F5C-8253-034757A9186C}" presName="vertSpace2b" presStyleCnt="0"/>
      <dgm:spPr/>
    </dgm:pt>
    <dgm:pt modelId="{8E4ED072-276D-408B-ABF4-568640C56A98}" type="pres">
      <dgm:prSet presAssocID="{304BA718-C42B-4995-8974-4DDFFE7B5E81}" presName="horz2" presStyleCnt="0"/>
      <dgm:spPr/>
    </dgm:pt>
    <dgm:pt modelId="{E381D601-26F4-4BA3-8958-64BA1BF3E4AA}" type="pres">
      <dgm:prSet presAssocID="{304BA718-C42B-4995-8974-4DDFFE7B5E81}" presName="horzSpace2" presStyleCnt="0"/>
      <dgm:spPr/>
    </dgm:pt>
    <dgm:pt modelId="{EDCDAD1B-643B-42AA-980C-AEE7353EC46C}" type="pres">
      <dgm:prSet presAssocID="{304BA718-C42B-4995-8974-4DDFFE7B5E81}" presName="tx2" presStyleLbl="revTx" presStyleIdx="2" presStyleCnt="8"/>
      <dgm:spPr/>
      <dgm:t>
        <a:bodyPr/>
        <a:lstStyle/>
        <a:p>
          <a:endParaRPr lang="en-US"/>
        </a:p>
      </dgm:t>
    </dgm:pt>
    <dgm:pt modelId="{9ED5BB04-FD99-486F-A7F1-2BB6214215F5}" type="pres">
      <dgm:prSet presAssocID="{304BA718-C42B-4995-8974-4DDFFE7B5E81}" presName="vert2" presStyleCnt="0"/>
      <dgm:spPr/>
    </dgm:pt>
    <dgm:pt modelId="{39CFD8F8-8C69-4089-8615-233FDC645E46}" type="pres">
      <dgm:prSet presAssocID="{304BA718-C42B-4995-8974-4DDFFE7B5E81}" presName="thinLine2b" presStyleLbl="callout" presStyleIdx="1" presStyleCnt="7"/>
      <dgm:spPr/>
    </dgm:pt>
    <dgm:pt modelId="{6E5C3E07-B2E6-4547-834A-CB5BCF266F53}" type="pres">
      <dgm:prSet presAssocID="{304BA718-C42B-4995-8974-4DDFFE7B5E81}" presName="vertSpace2b" presStyleCnt="0"/>
      <dgm:spPr/>
    </dgm:pt>
    <dgm:pt modelId="{0F21C58A-FE19-4EA0-AD24-6BF8735B2A2D}" type="pres">
      <dgm:prSet presAssocID="{326BC47F-1B74-4028-BB48-69252B80A6B2}" presName="horz2" presStyleCnt="0"/>
      <dgm:spPr/>
    </dgm:pt>
    <dgm:pt modelId="{F5E5B8D0-08B5-49A3-A413-C2652F55FBE5}" type="pres">
      <dgm:prSet presAssocID="{326BC47F-1B74-4028-BB48-69252B80A6B2}" presName="horzSpace2" presStyleCnt="0"/>
      <dgm:spPr/>
    </dgm:pt>
    <dgm:pt modelId="{759A1F9D-BA2B-4461-81FD-CB8FEC8A42D8}" type="pres">
      <dgm:prSet presAssocID="{326BC47F-1B74-4028-BB48-69252B80A6B2}" presName="tx2" presStyleLbl="revTx" presStyleIdx="3" presStyleCnt="8"/>
      <dgm:spPr/>
      <dgm:t>
        <a:bodyPr/>
        <a:lstStyle/>
        <a:p>
          <a:endParaRPr lang="en-US"/>
        </a:p>
      </dgm:t>
    </dgm:pt>
    <dgm:pt modelId="{86095F16-F131-42B4-8AE7-E3514462FFAA}" type="pres">
      <dgm:prSet presAssocID="{326BC47F-1B74-4028-BB48-69252B80A6B2}" presName="vert2" presStyleCnt="0"/>
      <dgm:spPr/>
    </dgm:pt>
    <dgm:pt modelId="{6A45FC40-14CA-47D9-B647-D7490A2B9D1A}" type="pres">
      <dgm:prSet presAssocID="{326BC47F-1B74-4028-BB48-69252B80A6B2}" presName="thinLine2b" presStyleLbl="callout" presStyleIdx="2" presStyleCnt="7"/>
      <dgm:spPr/>
    </dgm:pt>
    <dgm:pt modelId="{4203B90E-DCC7-4C47-835D-13276A1A3627}" type="pres">
      <dgm:prSet presAssocID="{326BC47F-1B74-4028-BB48-69252B80A6B2}" presName="vertSpace2b" presStyleCnt="0"/>
      <dgm:spPr/>
    </dgm:pt>
    <dgm:pt modelId="{7DBDC03E-D1B7-4100-9C0C-590031A7F13B}" type="pres">
      <dgm:prSet presAssocID="{5B3A4EEB-5359-4CE6-802B-9B75BB041355}" presName="horz2" presStyleCnt="0"/>
      <dgm:spPr/>
    </dgm:pt>
    <dgm:pt modelId="{181518FC-8AF9-485E-9AE4-F81A33DAC756}" type="pres">
      <dgm:prSet presAssocID="{5B3A4EEB-5359-4CE6-802B-9B75BB041355}" presName="horzSpace2" presStyleCnt="0"/>
      <dgm:spPr/>
    </dgm:pt>
    <dgm:pt modelId="{AC8DB58A-695C-4950-A929-39CCECC31F7E}" type="pres">
      <dgm:prSet presAssocID="{5B3A4EEB-5359-4CE6-802B-9B75BB041355}" presName="tx2" presStyleLbl="revTx" presStyleIdx="4" presStyleCnt="8"/>
      <dgm:spPr/>
      <dgm:t>
        <a:bodyPr/>
        <a:lstStyle/>
        <a:p>
          <a:endParaRPr lang="en-US"/>
        </a:p>
      </dgm:t>
    </dgm:pt>
    <dgm:pt modelId="{26062438-DC86-47E6-82B3-2DB04B46302F}" type="pres">
      <dgm:prSet presAssocID="{5B3A4EEB-5359-4CE6-802B-9B75BB041355}" presName="vert2" presStyleCnt="0"/>
      <dgm:spPr/>
    </dgm:pt>
    <dgm:pt modelId="{CA2CE7B9-49EF-4512-AC31-88A719947142}" type="pres">
      <dgm:prSet presAssocID="{5B3A4EEB-5359-4CE6-802B-9B75BB041355}" presName="thinLine2b" presStyleLbl="callout" presStyleIdx="3" presStyleCnt="7"/>
      <dgm:spPr/>
    </dgm:pt>
    <dgm:pt modelId="{4DCEED3A-D210-46A6-BEC5-95E8615019D7}" type="pres">
      <dgm:prSet presAssocID="{5B3A4EEB-5359-4CE6-802B-9B75BB041355}" presName="vertSpace2b" presStyleCnt="0"/>
      <dgm:spPr/>
    </dgm:pt>
    <dgm:pt modelId="{5635F1CB-1E28-4EAF-BBFA-A1FB3257E06A}" type="pres">
      <dgm:prSet presAssocID="{770B24E3-D702-444E-85A1-C58D0D6931F7}" presName="horz2" presStyleCnt="0"/>
      <dgm:spPr/>
    </dgm:pt>
    <dgm:pt modelId="{245907A3-E993-48D4-96F1-55B3733420B7}" type="pres">
      <dgm:prSet presAssocID="{770B24E3-D702-444E-85A1-C58D0D6931F7}" presName="horzSpace2" presStyleCnt="0"/>
      <dgm:spPr/>
    </dgm:pt>
    <dgm:pt modelId="{0A69C89F-230F-45F7-94E1-6FFF08B4762E}" type="pres">
      <dgm:prSet presAssocID="{770B24E3-D702-444E-85A1-C58D0D6931F7}" presName="tx2" presStyleLbl="revTx" presStyleIdx="5" presStyleCnt="8"/>
      <dgm:spPr/>
      <dgm:t>
        <a:bodyPr/>
        <a:lstStyle/>
        <a:p>
          <a:endParaRPr lang="en-US"/>
        </a:p>
      </dgm:t>
    </dgm:pt>
    <dgm:pt modelId="{1955309B-4727-4EDD-9DB4-5D50153D9D84}" type="pres">
      <dgm:prSet presAssocID="{770B24E3-D702-444E-85A1-C58D0D6931F7}" presName="vert2" presStyleCnt="0"/>
      <dgm:spPr/>
    </dgm:pt>
    <dgm:pt modelId="{43F30C6F-D0E2-418D-9C11-EE6A6A69D4FE}" type="pres">
      <dgm:prSet presAssocID="{770B24E3-D702-444E-85A1-C58D0D6931F7}" presName="thinLine2b" presStyleLbl="callout" presStyleIdx="4" presStyleCnt="7"/>
      <dgm:spPr/>
    </dgm:pt>
    <dgm:pt modelId="{EDAA2519-9567-4CF6-A10E-E5A9550C6BDA}" type="pres">
      <dgm:prSet presAssocID="{770B24E3-D702-444E-85A1-C58D0D6931F7}" presName="vertSpace2b" presStyleCnt="0"/>
      <dgm:spPr/>
    </dgm:pt>
    <dgm:pt modelId="{97791C9A-ABF8-482B-9B3F-544BA01A79DA}" type="pres">
      <dgm:prSet presAssocID="{0ECD5CD3-2F76-4BD1-9A0E-99EBA3BF078C}" presName="horz2" presStyleCnt="0"/>
      <dgm:spPr/>
    </dgm:pt>
    <dgm:pt modelId="{8AB098E8-59B4-497F-B1F7-C0C042E6C873}" type="pres">
      <dgm:prSet presAssocID="{0ECD5CD3-2F76-4BD1-9A0E-99EBA3BF078C}" presName="horzSpace2" presStyleCnt="0"/>
      <dgm:spPr/>
    </dgm:pt>
    <dgm:pt modelId="{CFFD6146-03E7-4198-A402-849BA32F09C5}" type="pres">
      <dgm:prSet presAssocID="{0ECD5CD3-2F76-4BD1-9A0E-99EBA3BF078C}" presName="tx2" presStyleLbl="revTx" presStyleIdx="6" presStyleCnt="8"/>
      <dgm:spPr/>
      <dgm:t>
        <a:bodyPr/>
        <a:lstStyle/>
        <a:p>
          <a:endParaRPr lang="en-US"/>
        </a:p>
      </dgm:t>
    </dgm:pt>
    <dgm:pt modelId="{1E244821-DF23-4AA5-8745-E8D5F204302B}" type="pres">
      <dgm:prSet presAssocID="{0ECD5CD3-2F76-4BD1-9A0E-99EBA3BF078C}" presName="vert2" presStyleCnt="0"/>
      <dgm:spPr/>
    </dgm:pt>
    <dgm:pt modelId="{A88687FD-4EE9-4B28-81C1-810EBD9B7A7F}" type="pres">
      <dgm:prSet presAssocID="{0ECD5CD3-2F76-4BD1-9A0E-99EBA3BF078C}" presName="thinLine2b" presStyleLbl="callout" presStyleIdx="5" presStyleCnt="7"/>
      <dgm:spPr/>
    </dgm:pt>
    <dgm:pt modelId="{2210B948-A924-451D-A87F-725516F1AC79}" type="pres">
      <dgm:prSet presAssocID="{0ECD5CD3-2F76-4BD1-9A0E-99EBA3BF078C}" presName="vertSpace2b" presStyleCnt="0"/>
      <dgm:spPr/>
    </dgm:pt>
    <dgm:pt modelId="{234B0375-1B18-497B-BCE1-F4A234ABACF5}" type="pres">
      <dgm:prSet presAssocID="{250792F0-CABA-43D2-A9A4-E847777756D4}" presName="horz2" presStyleCnt="0"/>
      <dgm:spPr/>
    </dgm:pt>
    <dgm:pt modelId="{0F51E63B-C316-48EA-8382-A0946B8D56E3}" type="pres">
      <dgm:prSet presAssocID="{250792F0-CABA-43D2-A9A4-E847777756D4}" presName="horzSpace2" presStyleCnt="0"/>
      <dgm:spPr/>
    </dgm:pt>
    <dgm:pt modelId="{8C88EFAD-0AF4-4D16-B181-AE6BCD50F618}" type="pres">
      <dgm:prSet presAssocID="{250792F0-CABA-43D2-A9A4-E847777756D4}" presName="tx2" presStyleLbl="revTx" presStyleIdx="7" presStyleCnt="8"/>
      <dgm:spPr/>
      <dgm:t>
        <a:bodyPr/>
        <a:lstStyle/>
        <a:p>
          <a:endParaRPr lang="en-US"/>
        </a:p>
      </dgm:t>
    </dgm:pt>
    <dgm:pt modelId="{3846C600-2746-4876-B210-27A8A5EF3EBE}" type="pres">
      <dgm:prSet presAssocID="{250792F0-CABA-43D2-A9A4-E847777756D4}" presName="vert2" presStyleCnt="0"/>
      <dgm:spPr/>
    </dgm:pt>
    <dgm:pt modelId="{02124328-C528-4C89-9BE3-BBABA4BF70B4}" type="pres">
      <dgm:prSet presAssocID="{250792F0-CABA-43D2-A9A4-E847777756D4}" presName="thinLine2b" presStyleLbl="callout" presStyleIdx="6" presStyleCnt="7"/>
      <dgm:spPr/>
    </dgm:pt>
    <dgm:pt modelId="{6133341C-EAF7-4471-8B6E-164CFBFA7019}" type="pres">
      <dgm:prSet presAssocID="{250792F0-CABA-43D2-A9A4-E847777756D4}" presName="vertSpace2b" presStyleCnt="0"/>
      <dgm:spPr/>
    </dgm:pt>
  </dgm:ptLst>
  <dgm:cxnLst>
    <dgm:cxn modelId="{E75003DC-A309-429F-A215-1235E3971843}" type="presOf" srcId="{304BA718-C42B-4995-8974-4DDFFE7B5E81}" destId="{EDCDAD1B-643B-42AA-980C-AEE7353EC46C}" srcOrd="0" destOrd="0" presId="urn:microsoft.com/office/officeart/2008/layout/LinedList"/>
    <dgm:cxn modelId="{B153169A-B256-448E-86A3-F381832B8342}" type="presOf" srcId="{250792F0-CABA-43D2-A9A4-E847777756D4}" destId="{8C88EFAD-0AF4-4D16-B181-AE6BCD50F618}" srcOrd="0" destOrd="0" presId="urn:microsoft.com/office/officeart/2008/layout/LinedList"/>
    <dgm:cxn modelId="{B5239163-95F7-4B37-BC68-3BC35A2D541F}" srcId="{7BD411E2-0212-448C-A5DD-3FCAC7B03C67}" destId="{0ECD5CD3-2F76-4BD1-9A0E-99EBA3BF078C}" srcOrd="5" destOrd="0" parTransId="{98871214-3740-4DAD-9DDD-97393B0445C0}" sibTransId="{DDE92474-1E68-4B05-9956-8391F49CFBCA}"/>
    <dgm:cxn modelId="{B07F548A-0A28-4126-9F4A-17D25589EF1F}" srcId="{7BD411E2-0212-448C-A5DD-3FCAC7B03C67}" destId="{5B3A4EEB-5359-4CE6-802B-9B75BB041355}" srcOrd="3" destOrd="0" parTransId="{892E2641-C676-42AE-A1D5-D3E449402550}" sibTransId="{0A2E3FC6-7E80-4A77-BFBE-B86E44B8B74A}"/>
    <dgm:cxn modelId="{B13A29F7-35D7-438D-B6CD-9B82A4660082}" srcId="{7BD411E2-0212-448C-A5DD-3FCAC7B03C67}" destId="{304BA718-C42B-4995-8974-4DDFFE7B5E81}" srcOrd="1" destOrd="0" parTransId="{956E8F6B-68A2-4215-A597-2032EF8ACEB3}" sibTransId="{5372EE84-2886-4409-A74C-9F5534854E4E}"/>
    <dgm:cxn modelId="{A38C324F-D797-4691-B747-561844B82971}" srcId="{7BD411E2-0212-448C-A5DD-3FCAC7B03C67}" destId="{250792F0-CABA-43D2-A9A4-E847777756D4}" srcOrd="6" destOrd="0" parTransId="{D1918B61-D903-44E6-A900-F41BF59EB157}" sibTransId="{5F7BA82E-6EB6-4748-9FFB-0BF92538E9EA}"/>
    <dgm:cxn modelId="{E5C7D507-DE30-415A-8776-8581D1791AA3}" srcId="{7BD411E2-0212-448C-A5DD-3FCAC7B03C67}" destId="{770B24E3-D702-444E-85A1-C58D0D6931F7}" srcOrd="4" destOrd="0" parTransId="{890DF4F2-1049-47F0-974A-B3063F3B2139}" sibTransId="{9BB72897-F276-4929-B06E-461B346193A0}"/>
    <dgm:cxn modelId="{EF591B31-6F42-4D15-913B-568BB6F572A5}" srcId="{7BD411E2-0212-448C-A5DD-3FCAC7B03C67}" destId="{326BC47F-1B74-4028-BB48-69252B80A6B2}" srcOrd="2" destOrd="0" parTransId="{CF6E626D-2BEC-4E22-8E60-E1F11AAF3B35}" sibTransId="{8E8C1928-1720-494A-B0FD-5A67A2CB5AAD}"/>
    <dgm:cxn modelId="{3F3F9B87-190F-4C0E-BCAE-E9EE417FCF99}" type="presOf" srcId="{FFDC3966-371A-4A9D-AEE1-9B1222453E8E}" destId="{F55B4310-47EB-4320-BF8D-93F88A00E63A}" srcOrd="0" destOrd="0" presId="urn:microsoft.com/office/officeart/2008/layout/LinedList"/>
    <dgm:cxn modelId="{E0B9E765-AA4A-47EF-84B5-D33EAD0FDCB8}" type="presOf" srcId="{0ECD5CD3-2F76-4BD1-9A0E-99EBA3BF078C}" destId="{CFFD6146-03E7-4198-A402-849BA32F09C5}" srcOrd="0" destOrd="0" presId="urn:microsoft.com/office/officeart/2008/layout/LinedList"/>
    <dgm:cxn modelId="{F17735CF-2284-49DA-8F77-1D5CF4A778B4}" srcId="{FFDC3966-371A-4A9D-AEE1-9B1222453E8E}" destId="{7BD411E2-0212-448C-A5DD-3FCAC7B03C67}" srcOrd="0" destOrd="0" parTransId="{0FA70BFA-5BDC-4D80-BE99-5260ACD58C5B}" sibTransId="{8373BBF7-ED75-464F-AB0C-368C58C4198C}"/>
    <dgm:cxn modelId="{6EACB485-D5D6-49EB-8E0D-DD8BE8BDDB85}" srcId="{7BD411E2-0212-448C-A5DD-3FCAC7B03C67}" destId="{7E76F980-005D-4F5C-8253-034757A9186C}" srcOrd="0" destOrd="0" parTransId="{764CFFA5-A4A5-432A-99E6-CFE25A8CAE5B}" sibTransId="{2E2952DF-73A7-4CE3-B018-6E118555C5C7}"/>
    <dgm:cxn modelId="{5F53AEDF-8A85-48A0-B7C8-F61328EC57F8}" type="presOf" srcId="{7E76F980-005D-4F5C-8253-034757A9186C}" destId="{E1DDFE16-1153-4A93-BB07-926F0E73DBA3}" srcOrd="0" destOrd="0" presId="urn:microsoft.com/office/officeart/2008/layout/LinedList"/>
    <dgm:cxn modelId="{D7FB4450-E886-4DB2-B1C4-CDAA640D60D2}" type="presOf" srcId="{326BC47F-1B74-4028-BB48-69252B80A6B2}" destId="{759A1F9D-BA2B-4461-81FD-CB8FEC8A42D8}" srcOrd="0" destOrd="0" presId="urn:microsoft.com/office/officeart/2008/layout/LinedList"/>
    <dgm:cxn modelId="{CFBCD912-5E13-467B-897C-24B9E8DC6D48}" type="presOf" srcId="{5B3A4EEB-5359-4CE6-802B-9B75BB041355}" destId="{AC8DB58A-695C-4950-A929-39CCECC31F7E}" srcOrd="0" destOrd="0" presId="urn:microsoft.com/office/officeart/2008/layout/LinedList"/>
    <dgm:cxn modelId="{81F829F4-BC2D-4A22-9699-8961ADCB27ED}" type="presOf" srcId="{770B24E3-D702-444E-85A1-C58D0D6931F7}" destId="{0A69C89F-230F-45F7-94E1-6FFF08B4762E}" srcOrd="0" destOrd="0" presId="urn:microsoft.com/office/officeart/2008/layout/LinedList"/>
    <dgm:cxn modelId="{9DF10D11-E8AF-44CF-B9CD-F2E497256589}" type="presOf" srcId="{7BD411E2-0212-448C-A5DD-3FCAC7B03C67}" destId="{361B3A8F-5DA2-474E-8372-14FED703DB3E}" srcOrd="0" destOrd="0" presId="urn:microsoft.com/office/officeart/2008/layout/LinedList"/>
    <dgm:cxn modelId="{B01F9EB9-7B68-4A5C-8EDB-6067C8F2709C}" type="presParOf" srcId="{F55B4310-47EB-4320-BF8D-93F88A00E63A}" destId="{C66DDACC-E6BD-4C6B-B949-058EB1E9D0E4}" srcOrd="0" destOrd="0" presId="urn:microsoft.com/office/officeart/2008/layout/LinedList"/>
    <dgm:cxn modelId="{75A11593-D6C7-4E40-BC71-BEB86A1ECD37}" type="presParOf" srcId="{F55B4310-47EB-4320-BF8D-93F88A00E63A}" destId="{FBC62AAE-3D05-4AD7-A070-922280474B49}" srcOrd="1" destOrd="0" presId="urn:microsoft.com/office/officeart/2008/layout/LinedList"/>
    <dgm:cxn modelId="{83E317D6-3060-42C6-9C68-B16C4D5AC589}" type="presParOf" srcId="{FBC62AAE-3D05-4AD7-A070-922280474B49}" destId="{361B3A8F-5DA2-474E-8372-14FED703DB3E}" srcOrd="0" destOrd="0" presId="urn:microsoft.com/office/officeart/2008/layout/LinedList"/>
    <dgm:cxn modelId="{9F7F09CD-2F23-4BD2-BB68-AACDC4354A23}" type="presParOf" srcId="{FBC62AAE-3D05-4AD7-A070-922280474B49}" destId="{726E408A-EEA7-44C7-9A42-40E6B144F75D}" srcOrd="1" destOrd="0" presId="urn:microsoft.com/office/officeart/2008/layout/LinedList"/>
    <dgm:cxn modelId="{407306AB-BEDF-4D3D-9932-A5C22BF4860D}" type="presParOf" srcId="{726E408A-EEA7-44C7-9A42-40E6B144F75D}" destId="{F67FF335-BC7B-40E3-9535-8D33F290291A}" srcOrd="0" destOrd="0" presId="urn:microsoft.com/office/officeart/2008/layout/LinedList"/>
    <dgm:cxn modelId="{D21F8869-FEDD-4EBA-A341-4AE999BDB67D}" type="presParOf" srcId="{726E408A-EEA7-44C7-9A42-40E6B144F75D}" destId="{20C1AF5F-0545-4A9F-ADE5-A6A421E1C60B}" srcOrd="1" destOrd="0" presId="urn:microsoft.com/office/officeart/2008/layout/LinedList"/>
    <dgm:cxn modelId="{E52AE33B-8506-4B41-AB19-9A858CFD4299}" type="presParOf" srcId="{20C1AF5F-0545-4A9F-ADE5-A6A421E1C60B}" destId="{7ACC05EB-1A37-4301-B6FD-59ECEDBCD090}" srcOrd="0" destOrd="0" presId="urn:microsoft.com/office/officeart/2008/layout/LinedList"/>
    <dgm:cxn modelId="{41547375-CFF6-4526-9D54-F8259944E7F9}" type="presParOf" srcId="{20C1AF5F-0545-4A9F-ADE5-A6A421E1C60B}" destId="{E1DDFE16-1153-4A93-BB07-926F0E73DBA3}" srcOrd="1" destOrd="0" presId="urn:microsoft.com/office/officeart/2008/layout/LinedList"/>
    <dgm:cxn modelId="{BEBD2FD8-7405-4CE6-9DD6-2A1621DC7F1F}" type="presParOf" srcId="{20C1AF5F-0545-4A9F-ADE5-A6A421E1C60B}" destId="{310683B1-27E8-434F-9B85-8C6D1284C344}" srcOrd="2" destOrd="0" presId="urn:microsoft.com/office/officeart/2008/layout/LinedList"/>
    <dgm:cxn modelId="{302FAFD2-6986-4BF6-82BE-CA5AD9064F85}" type="presParOf" srcId="{726E408A-EEA7-44C7-9A42-40E6B144F75D}" destId="{75CF3DC0-8BF6-4D77-9C69-E929F3C99238}" srcOrd="2" destOrd="0" presId="urn:microsoft.com/office/officeart/2008/layout/LinedList"/>
    <dgm:cxn modelId="{9CB6219C-E48B-4D80-AAC6-57ADA0F89E23}" type="presParOf" srcId="{726E408A-EEA7-44C7-9A42-40E6B144F75D}" destId="{4FFAC20A-39A0-4E63-A14B-061E2BF2E9F6}" srcOrd="3" destOrd="0" presId="urn:microsoft.com/office/officeart/2008/layout/LinedList"/>
    <dgm:cxn modelId="{8038EBC9-623E-4048-A8B6-66F4D48CCD81}" type="presParOf" srcId="{726E408A-EEA7-44C7-9A42-40E6B144F75D}" destId="{8E4ED072-276D-408B-ABF4-568640C56A98}" srcOrd="4" destOrd="0" presId="urn:microsoft.com/office/officeart/2008/layout/LinedList"/>
    <dgm:cxn modelId="{4116432F-14B9-4CBB-94D9-CDED09CCFD2F}" type="presParOf" srcId="{8E4ED072-276D-408B-ABF4-568640C56A98}" destId="{E381D601-26F4-4BA3-8958-64BA1BF3E4AA}" srcOrd="0" destOrd="0" presId="urn:microsoft.com/office/officeart/2008/layout/LinedList"/>
    <dgm:cxn modelId="{6D5F533C-0C2F-4F4D-AA2E-31B4A02C36A2}" type="presParOf" srcId="{8E4ED072-276D-408B-ABF4-568640C56A98}" destId="{EDCDAD1B-643B-42AA-980C-AEE7353EC46C}" srcOrd="1" destOrd="0" presId="urn:microsoft.com/office/officeart/2008/layout/LinedList"/>
    <dgm:cxn modelId="{6C569D4F-219C-4BCD-912B-50049CE26311}" type="presParOf" srcId="{8E4ED072-276D-408B-ABF4-568640C56A98}" destId="{9ED5BB04-FD99-486F-A7F1-2BB6214215F5}" srcOrd="2" destOrd="0" presId="urn:microsoft.com/office/officeart/2008/layout/LinedList"/>
    <dgm:cxn modelId="{7AD74391-5490-4515-A702-4994E836B681}" type="presParOf" srcId="{726E408A-EEA7-44C7-9A42-40E6B144F75D}" destId="{39CFD8F8-8C69-4089-8615-233FDC645E46}" srcOrd="5" destOrd="0" presId="urn:microsoft.com/office/officeart/2008/layout/LinedList"/>
    <dgm:cxn modelId="{7F4F6D7E-EADF-48D5-AFF6-3F48D40D22C7}" type="presParOf" srcId="{726E408A-EEA7-44C7-9A42-40E6B144F75D}" destId="{6E5C3E07-B2E6-4547-834A-CB5BCF266F53}" srcOrd="6" destOrd="0" presId="urn:microsoft.com/office/officeart/2008/layout/LinedList"/>
    <dgm:cxn modelId="{01A11EE2-D570-4CDD-8DEE-9A1CD1F99441}" type="presParOf" srcId="{726E408A-EEA7-44C7-9A42-40E6B144F75D}" destId="{0F21C58A-FE19-4EA0-AD24-6BF8735B2A2D}" srcOrd="7" destOrd="0" presId="urn:microsoft.com/office/officeart/2008/layout/LinedList"/>
    <dgm:cxn modelId="{02918A56-887B-4F65-9907-96D83CF6D0A3}" type="presParOf" srcId="{0F21C58A-FE19-4EA0-AD24-6BF8735B2A2D}" destId="{F5E5B8D0-08B5-49A3-A413-C2652F55FBE5}" srcOrd="0" destOrd="0" presId="urn:microsoft.com/office/officeart/2008/layout/LinedList"/>
    <dgm:cxn modelId="{6327E2F1-7427-4688-A103-400A700935C4}" type="presParOf" srcId="{0F21C58A-FE19-4EA0-AD24-6BF8735B2A2D}" destId="{759A1F9D-BA2B-4461-81FD-CB8FEC8A42D8}" srcOrd="1" destOrd="0" presId="urn:microsoft.com/office/officeart/2008/layout/LinedList"/>
    <dgm:cxn modelId="{2E566FDC-4660-4476-9D2D-BA0EA8D357D6}" type="presParOf" srcId="{0F21C58A-FE19-4EA0-AD24-6BF8735B2A2D}" destId="{86095F16-F131-42B4-8AE7-E3514462FFAA}" srcOrd="2" destOrd="0" presId="urn:microsoft.com/office/officeart/2008/layout/LinedList"/>
    <dgm:cxn modelId="{48C9DF6D-9BF5-485D-8814-E7EA648192F6}" type="presParOf" srcId="{726E408A-EEA7-44C7-9A42-40E6B144F75D}" destId="{6A45FC40-14CA-47D9-B647-D7490A2B9D1A}" srcOrd="8" destOrd="0" presId="urn:microsoft.com/office/officeart/2008/layout/LinedList"/>
    <dgm:cxn modelId="{2A24D079-B579-442A-8142-7758CC0B2D95}" type="presParOf" srcId="{726E408A-EEA7-44C7-9A42-40E6B144F75D}" destId="{4203B90E-DCC7-4C47-835D-13276A1A3627}" srcOrd="9" destOrd="0" presId="urn:microsoft.com/office/officeart/2008/layout/LinedList"/>
    <dgm:cxn modelId="{F1916DF3-3059-4A5B-BADD-4DC2C8FAA456}" type="presParOf" srcId="{726E408A-EEA7-44C7-9A42-40E6B144F75D}" destId="{7DBDC03E-D1B7-4100-9C0C-590031A7F13B}" srcOrd="10" destOrd="0" presId="urn:microsoft.com/office/officeart/2008/layout/LinedList"/>
    <dgm:cxn modelId="{C9CB92BA-C0C1-476E-9A23-37D625B4808C}" type="presParOf" srcId="{7DBDC03E-D1B7-4100-9C0C-590031A7F13B}" destId="{181518FC-8AF9-485E-9AE4-F81A33DAC756}" srcOrd="0" destOrd="0" presId="urn:microsoft.com/office/officeart/2008/layout/LinedList"/>
    <dgm:cxn modelId="{CF608838-C28A-48CD-8E3D-A2E298A1E83F}" type="presParOf" srcId="{7DBDC03E-D1B7-4100-9C0C-590031A7F13B}" destId="{AC8DB58A-695C-4950-A929-39CCECC31F7E}" srcOrd="1" destOrd="0" presId="urn:microsoft.com/office/officeart/2008/layout/LinedList"/>
    <dgm:cxn modelId="{38BC0B7F-6E0C-4716-B493-031CF3484BD9}" type="presParOf" srcId="{7DBDC03E-D1B7-4100-9C0C-590031A7F13B}" destId="{26062438-DC86-47E6-82B3-2DB04B46302F}" srcOrd="2" destOrd="0" presId="urn:microsoft.com/office/officeart/2008/layout/LinedList"/>
    <dgm:cxn modelId="{1DEC4453-F814-436B-8741-6A3E4EC88EEA}" type="presParOf" srcId="{726E408A-EEA7-44C7-9A42-40E6B144F75D}" destId="{CA2CE7B9-49EF-4512-AC31-88A719947142}" srcOrd="11" destOrd="0" presId="urn:microsoft.com/office/officeart/2008/layout/LinedList"/>
    <dgm:cxn modelId="{CE7F22C3-E18D-439E-90EE-58E9A1BC12EF}" type="presParOf" srcId="{726E408A-EEA7-44C7-9A42-40E6B144F75D}" destId="{4DCEED3A-D210-46A6-BEC5-95E8615019D7}" srcOrd="12" destOrd="0" presId="urn:microsoft.com/office/officeart/2008/layout/LinedList"/>
    <dgm:cxn modelId="{76ECD1D5-36AE-496B-A151-545C387AB71F}" type="presParOf" srcId="{726E408A-EEA7-44C7-9A42-40E6B144F75D}" destId="{5635F1CB-1E28-4EAF-BBFA-A1FB3257E06A}" srcOrd="13" destOrd="0" presId="urn:microsoft.com/office/officeart/2008/layout/LinedList"/>
    <dgm:cxn modelId="{42C6C865-AA25-48DE-9A6E-EFA392371190}" type="presParOf" srcId="{5635F1CB-1E28-4EAF-BBFA-A1FB3257E06A}" destId="{245907A3-E993-48D4-96F1-55B3733420B7}" srcOrd="0" destOrd="0" presId="urn:microsoft.com/office/officeart/2008/layout/LinedList"/>
    <dgm:cxn modelId="{B97FD454-0B37-426B-90BB-170EC454741D}" type="presParOf" srcId="{5635F1CB-1E28-4EAF-BBFA-A1FB3257E06A}" destId="{0A69C89F-230F-45F7-94E1-6FFF08B4762E}" srcOrd="1" destOrd="0" presId="urn:microsoft.com/office/officeart/2008/layout/LinedList"/>
    <dgm:cxn modelId="{FE78193C-53E9-48B9-8E69-EE22FC4F1CA8}" type="presParOf" srcId="{5635F1CB-1E28-4EAF-BBFA-A1FB3257E06A}" destId="{1955309B-4727-4EDD-9DB4-5D50153D9D84}" srcOrd="2" destOrd="0" presId="urn:microsoft.com/office/officeart/2008/layout/LinedList"/>
    <dgm:cxn modelId="{B2FC809D-5714-45F2-9089-9AEBE470E6CC}" type="presParOf" srcId="{726E408A-EEA7-44C7-9A42-40E6B144F75D}" destId="{43F30C6F-D0E2-418D-9C11-EE6A6A69D4FE}" srcOrd="14" destOrd="0" presId="urn:microsoft.com/office/officeart/2008/layout/LinedList"/>
    <dgm:cxn modelId="{1E041CFC-2BE3-41DB-83F9-9498C688BA40}" type="presParOf" srcId="{726E408A-EEA7-44C7-9A42-40E6B144F75D}" destId="{EDAA2519-9567-4CF6-A10E-E5A9550C6BDA}" srcOrd="15" destOrd="0" presId="urn:microsoft.com/office/officeart/2008/layout/LinedList"/>
    <dgm:cxn modelId="{A8D23A17-5D3A-4B82-B074-D570F6B1C8BC}" type="presParOf" srcId="{726E408A-EEA7-44C7-9A42-40E6B144F75D}" destId="{97791C9A-ABF8-482B-9B3F-544BA01A79DA}" srcOrd="16" destOrd="0" presId="urn:microsoft.com/office/officeart/2008/layout/LinedList"/>
    <dgm:cxn modelId="{4143F3DF-7F4C-460D-807C-F429E03A3541}" type="presParOf" srcId="{97791C9A-ABF8-482B-9B3F-544BA01A79DA}" destId="{8AB098E8-59B4-497F-B1F7-C0C042E6C873}" srcOrd="0" destOrd="0" presId="urn:microsoft.com/office/officeart/2008/layout/LinedList"/>
    <dgm:cxn modelId="{9B6CCB96-AC00-4BC4-99EE-4DE2B65C8177}" type="presParOf" srcId="{97791C9A-ABF8-482B-9B3F-544BA01A79DA}" destId="{CFFD6146-03E7-4198-A402-849BA32F09C5}" srcOrd="1" destOrd="0" presId="urn:microsoft.com/office/officeart/2008/layout/LinedList"/>
    <dgm:cxn modelId="{E482C33A-1963-488F-AA2D-1C02A35A9B06}" type="presParOf" srcId="{97791C9A-ABF8-482B-9B3F-544BA01A79DA}" destId="{1E244821-DF23-4AA5-8745-E8D5F204302B}" srcOrd="2" destOrd="0" presId="urn:microsoft.com/office/officeart/2008/layout/LinedList"/>
    <dgm:cxn modelId="{B2AD509A-A4E2-41AF-BE37-FA2AE2F73492}" type="presParOf" srcId="{726E408A-EEA7-44C7-9A42-40E6B144F75D}" destId="{A88687FD-4EE9-4B28-81C1-810EBD9B7A7F}" srcOrd="17" destOrd="0" presId="urn:microsoft.com/office/officeart/2008/layout/LinedList"/>
    <dgm:cxn modelId="{96CB5F2A-097E-4FFD-AD4C-14259CB0662D}" type="presParOf" srcId="{726E408A-EEA7-44C7-9A42-40E6B144F75D}" destId="{2210B948-A924-451D-A87F-725516F1AC79}" srcOrd="18" destOrd="0" presId="urn:microsoft.com/office/officeart/2008/layout/LinedList"/>
    <dgm:cxn modelId="{D30F7BCC-9AE3-4526-A38B-8B80E67B0D0E}" type="presParOf" srcId="{726E408A-EEA7-44C7-9A42-40E6B144F75D}" destId="{234B0375-1B18-497B-BCE1-F4A234ABACF5}" srcOrd="19" destOrd="0" presId="urn:microsoft.com/office/officeart/2008/layout/LinedList"/>
    <dgm:cxn modelId="{52E37454-6E70-48F2-AB94-28D1B9CECAB0}" type="presParOf" srcId="{234B0375-1B18-497B-BCE1-F4A234ABACF5}" destId="{0F51E63B-C316-48EA-8382-A0946B8D56E3}" srcOrd="0" destOrd="0" presId="urn:microsoft.com/office/officeart/2008/layout/LinedList"/>
    <dgm:cxn modelId="{40393A2C-58C7-4967-A2CB-AA258BD31257}" type="presParOf" srcId="{234B0375-1B18-497B-BCE1-F4A234ABACF5}" destId="{8C88EFAD-0AF4-4D16-B181-AE6BCD50F618}" srcOrd="1" destOrd="0" presId="urn:microsoft.com/office/officeart/2008/layout/LinedList"/>
    <dgm:cxn modelId="{D363E5F2-DE0E-484B-9217-8997C9E207C5}" type="presParOf" srcId="{234B0375-1B18-497B-BCE1-F4A234ABACF5}" destId="{3846C600-2746-4876-B210-27A8A5EF3EBE}" srcOrd="2" destOrd="0" presId="urn:microsoft.com/office/officeart/2008/layout/LinedList"/>
    <dgm:cxn modelId="{17984FAB-D250-47F4-90EF-9614E2EA2928}" type="presParOf" srcId="{726E408A-EEA7-44C7-9A42-40E6B144F75D}" destId="{02124328-C528-4C89-9BE3-BBABA4BF70B4}" srcOrd="20" destOrd="0" presId="urn:microsoft.com/office/officeart/2008/layout/LinedList"/>
    <dgm:cxn modelId="{A89EA457-3826-4A6C-A751-308D00DAC72B}" type="presParOf" srcId="{726E408A-EEA7-44C7-9A42-40E6B144F75D}" destId="{6133341C-EAF7-4471-8B6E-164CFBFA7019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8E566C-FCA4-42FA-BF19-957908EB2A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A96A8-D751-42D9-8748-954FFC7589F2}">
      <dgm:prSet phldrT="[Text]" custT="1"/>
      <dgm:spPr/>
      <dgm:t>
        <a:bodyPr anchor="t"/>
        <a:lstStyle/>
        <a:p>
          <a:pPr algn="ctr"/>
          <a:endParaRPr lang="sr-Cyrl-RS" sz="2000" b="1" dirty="0" smtClean="0"/>
        </a:p>
        <a:p>
          <a:pPr algn="l"/>
          <a:r>
            <a:rPr lang="sr-Cyrl-RS" sz="2000" b="1" dirty="0" smtClean="0">
              <a:solidFill>
                <a:schemeClr val="accent6">
                  <a:lumMod val="75000"/>
                </a:schemeClr>
              </a:solidFill>
            </a:rPr>
            <a:t>Неправилности у делу извршења буџета</a:t>
          </a:r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/>
        </a:p>
        <a:p>
          <a:pPr algn="l"/>
          <a:r>
            <a:rPr lang="sr-Cyrl-RS" sz="2000" b="1" dirty="0" smtClean="0">
              <a:solidFill>
                <a:schemeClr val="accent6">
                  <a:lumMod val="75000"/>
                </a:schemeClr>
              </a:solidFill>
            </a:rPr>
            <a:t>Ревизорска запажања</a:t>
          </a:r>
        </a:p>
        <a:p>
          <a:pPr algn="ctr"/>
          <a:endParaRPr lang="sr-Cyrl-RS" sz="2000" b="1" dirty="0" smtClean="0"/>
        </a:p>
        <a:p>
          <a:pPr algn="ctr"/>
          <a:endParaRPr lang="sr-Cyrl-RS" sz="2000" b="1" dirty="0" smtClean="0">
            <a:solidFill>
              <a:schemeClr val="tx2">
                <a:lumMod val="75000"/>
              </a:schemeClr>
            </a:solidFill>
          </a:endParaRPr>
        </a:p>
        <a:p>
          <a:pPr algn="l"/>
          <a:r>
            <a:rPr lang="sr-Cyrl-RS" sz="2000" b="1" dirty="0" smtClean="0">
              <a:solidFill>
                <a:schemeClr val="accent6">
                  <a:lumMod val="75000"/>
                </a:schemeClr>
              </a:solidFill>
            </a:rPr>
            <a:t>Надзор над остваривањем финансијских планова </a:t>
          </a:r>
        </a:p>
        <a:p>
          <a:pPr algn="ctr"/>
          <a:endParaRPr lang="sr-Cyrl-RS" sz="2000" b="1" dirty="0" smtClean="0"/>
        </a:p>
        <a:p>
          <a:pPr algn="ctr"/>
          <a:endParaRPr lang="en-US" sz="2000" b="1" dirty="0"/>
        </a:p>
      </dgm:t>
    </dgm:pt>
    <dgm:pt modelId="{0BA9DA24-EFAB-4EFB-9031-77A54922A379}" type="parTrans" cxnId="{A342F2B6-3AF3-4DE8-A086-985E9A52FA1C}">
      <dgm:prSet/>
      <dgm:spPr/>
      <dgm:t>
        <a:bodyPr/>
        <a:lstStyle/>
        <a:p>
          <a:endParaRPr lang="en-US"/>
        </a:p>
      </dgm:t>
    </dgm:pt>
    <dgm:pt modelId="{F18BA6A2-4EA3-4ACA-A0F7-745A91A8283E}" type="sibTrans" cxnId="{A342F2B6-3AF3-4DE8-A086-985E9A52FA1C}">
      <dgm:prSet/>
      <dgm:spPr/>
      <dgm:t>
        <a:bodyPr/>
        <a:lstStyle/>
        <a:p>
          <a:endParaRPr lang="en-US"/>
        </a:p>
      </dgm:t>
    </dgm:pt>
    <dgm:pt modelId="{015F2172-F7D9-450F-A8DF-CB7C7CFBCF9F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Непостојање финансијских планова и планова за извршења буџета  (квота)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91DF843D-F702-47E3-A48F-BDBE4607C963}" type="parTrans" cxnId="{D916ECB5-4F21-4100-8734-ABB61ACCDE22}">
      <dgm:prSet/>
      <dgm:spPr/>
      <dgm:t>
        <a:bodyPr/>
        <a:lstStyle/>
        <a:p>
          <a:endParaRPr lang="en-US"/>
        </a:p>
      </dgm:t>
    </dgm:pt>
    <dgm:pt modelId="{DD191E92-819C-494E-8E6F-07F3C695BD34}" type="sibTrans" cxnId="{D916ECB5-4F21-4100-8734-ABB61ACCDE22}">
      <dgm:prSet/>
      <dgm:spPr/>
      <dgm:t>
        <a:bodyPr/>
        <a:lstStyle/>
        <a:p>
          <a:endParaRPr lang="en-US"/>
        </a:p>
      </dgm:t>
    </dgm:pt>
    <dgm:pt modelId="{581463E4-8E62-4E52-BBA8-9E6BBECFE4B3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Преузимање обавеза изнад апропријације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8935524B-1119-4BAA-B5C2-7113470CF0C3}" type="parTrans" cxnId="{9B79C3C2-C75C-4376-8CA4-10025C5CD370}">
      <dgm:prSet/>
      <dgm:spPr/>
      <dgm:t>
        <a:bodyPr/>
        <a:lstStyle/>
        <a:p>
          <a:endParaRPr lang="en-US"/>
        </a:p>
      </dgm:t>
    </dgm:pt>
    <dgm:pt modelId="{A86FE436-04CA-4293-89EE-7B8EDBF6B5A6}" type="sibTrans" cxnId="{9B79C3C2-C75C-4376-8CA4-10025C5CD370}">
      <dgm:prSet/>
      <dgm:spPr/>
      <dgm:t>
        <a:bodyPr/>
        <a:lstStyle/>
        <a:p>
          <a:endParaRPr lang="en-US"/>
        </a:p>
      </dgm:t>
    </dgm:pt>
    <dgm:pt modelId="{62AC0A0B-8FCB-4FE8-8F5E-2AF5DD19671B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Капитална и друга улагања не прате стратешке планове</a:t>
          </a:r>
        </a:p>
      </dgm:t>
    </dgm:pt>
    <dgm:pt modelId="{7E860E40-EE09-42DC-A2D9-8C297A42094B}" type="parTrans" cxnId="{1BB5E38B-2139-456F-B9D3-F023F6D4309C}">
      <dgm:prSet/>
      <dgm:spPr/>
      <dgm:t>
        <a:bodyPr/>
        <a:lstStyle/>
        <a:p>
          <a:endParaRPr lang="en-US"/>
        </a:p>
      </dgm:t>
    </dgm:pt>
    <dgm:pt modelId="{5CF6A4F8-6567-405D-84A2-0866FCF6DF5E}" type="sibTrans" cxnId="{1BB5E38B-2139-456F-B9D3-F023F6D4309C}">
      <dgm:prSet/>
      <dgm:spPr/>
      <dgm:t>
        <a:bodyPr/>
        <a:lstStyle/>
        <a:p>
          <a:endParaRPr lang="en-US"/>
        </a:p>
      </dgm:t>
    </dgm:pt>
    <dgm:pt modelId="{6518C496-9947-42DF-BF73-DC5FB76B233B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Покретање јавних набавки без решених имовинских и других предуслова</a:t>
          </a:r>
        </a:p>
      </dgm:t>
    </dgm:pt>
    <dgm:pt modelId="{06D3BB99-A29C-4ECC-A4E2-8BAFE77C8598}" type="sibTrans" cxnId="{C173F977-9E40-4BB7-935F-56E10B07379E}">
      <dgm:prSet/>
      <dgm:spPr/>
      <dgm:t>
        <a:bodyPr/>
        <a:lstStyle/>
        <a:p>
          <a:endParaRPr lang="en-US"/>
        </a:p>
      </dgm:t>
    </dgm:pt>
    <dgm:pt modelId="{3A8F3C53-6A90-4C35-ADDD-734475B96BFE}" type="parTrans" cxnId="{C173F977-9E40-4BB7-935F-56E10B07379E}">
      <dgm:prSet/>
      <dgm:spPr/>
      <dgm:t>
        <a:bodyPr/>
        <a:lstStyle/>
        <a:p>
          <a:endParaRPr lang="en-US"/>
        </a:p>
      </dgm:t>
    </dgm:pt>
    <dgm:pt modelId="{2ED91706-A8A8-434F-A51A-E57FBF31C297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Непоуздане рачуноводствене апликације</a:t>
          </a:r>
        </a:p>
      </dgm:t>
    </dgm:pt>
    <dgm:pt modelId="{6DC17E90-7FCA-4936-AE7F-08EA970A70A2}" type="parTrans" cxnId="{B25DD331-41C6-4349-8342-7F8AF4EBA123}">
      <dgm:prSet/>
      <dgm:spPr/>
      <dgm:t>
        <a:bodyPr/>
        <a:lstStyle/>
        <a:p>
          <a:endParaRPr lang="en-US"/>
        </a:p>
      </dgm:t>
    </dgm:pt>
    <dgm:pt modelId="{FA3E3994-1421-478C-B9FF-3ADF387DFCD5}" type="sibTrans" cxnId="{B25DD331-41C6-4349-8342-7F8AF4EBA123}">
      <dgm:prSet/>
      <dgm:spPr/>
      <dgm:t>
        <a:bodyPr/>
        <a:lstStyle/>
        <a:p>
          <a:endParaRPr lang="en-US"/>
        </a:p>
      </dgm:t>
    </dgm:pt>
    <dgm:pt modelId="{51044482-260A-4AE9-A08C-A0A2D6C6E81E}" type="pres">
      <dgm:prSet presAssocID="{C78E566C-FCA4-42FA-BF19-957908EB2A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AE3162-DCE1-486C-BC7A-69F2F045623A}" type="pres">
      <dgm:prSet presAssocID="{825A96A8-D751-42D9-8748-954FFC7589F2}" presName="thickLine" presStyleLbl="alignNode1" presStyleIdx="0" presStyleCnt="1"/>
      <dgm:spPr/>
    </dgm:pt>
    <dgm:pt modelId="{0ED422D1-B776-4DC5-B7FC-B937B16292D9}" type="pres">
      <dgm:prSet presAssocID="{825A96A8-D751-42D9-8748-954FFC7589F2}" presName="horz1" presStyleCnt="0"/>
      <dgm:spPr/>
    </dgm:pt>
    <dgm:pt modelId="{FCD95D3B-DBE6-42C7-8C17-B0505BF23A29}" type="pres">
      <dgm:prSet presAssocID="{825A96A8-D751-42D9-8748-954FFC7589F2}" presName="tx1" presStyleLbl="revTx" presStyleIdx="0" presStyleCnt="6" custScaleX="166133"/>
      <dgm:spPr/>
      <dgm:t>
        <a:bodyPr/>
        <a:lstStyle/>
        <a:p>
          <a:endParaRPr lang="en-US"/>
        </a:p>
      </dgm:t>
    </dgm:pt>
    <dgm:pt modelId="{08E4247E-4DFE-4EDA-93AC-90F7FA511B07}" type="pres">
      <dgm:prSet presAssocID="{825A96A8-D751-42D9-8748-954FFC7589F2}" presName="vert1" presStyleCnt="0"/>
      <dgm:spPr/>
    </dgm:pt>
    <dgm:pt modelId="{83B02233-677B-49FB-8776-0D0DA89F6E99}" type="pres">
      <dgm:prSet presAssocID="{015F2172-F7D9-450F-A8DF-CB7C7CFBCF9F}" presName="vertSpace2a" presStyleCnt="0"/>
      <dgm:spPr/>
    </dgm:pt>
    <dgm:pt modelId="{29FAA38F-29FE-4ECB-90EA-8FE57F5C30B1}" type="pres">
      <dgm:prSet presAssocID="{015F2172-F7D9-450F-A8DF-CB7C7CFBCF9F}" presName="horz2" presStyleCnt="0"/>
      <dgm:spPr/>
    </dgm:pt>
    <dgm:pt modelId="{BC84FF1D-ADFA-45C8-B143-2DBDA83B8D81}" type="pres">
      <dgm:prSet presAssocID="{015F2172-F7D9-450F-A8DF-CB7C7CFBCF9F}" presName="horzSpace2" presStyleCnt="0"/>
      <dgm:spPr/>
    </dgm:pt>
    <dgm:pt modelId="{AB93EF1D-F5BC-4B9A-B843-D8C018CD2BBF}" type="pres">
      <dgm:prSet presAssocID="{015F2172-F7D9-450F-A8DF-CB7C7CFBCF9F}" presName="tx2" presStyleLbl="revTx" presStyleIdx="1" presStyleCnt="6"/>
      <dgm:spPr/>
      <dgm:t>
        <a:bodyPr/>
        <a:lstStyle/>
        <a:p>
          <a:endParaRPr lang="en-US"/>
        </a:p>
      </dgm:t>
    </dgm:pt>
    <dgm:pt modelId="{BB6E6480-6DA6-492D-9E70-5AF3AE793F72}" type="pres">
      <dgm:prSet presAssocID="{015F2172-F7D9-450F-A8DF-CB7C7CFBCF9F}" presName="vert2" presStyleCnt="0"/>
      <dgm:spPr/>
    </dgm:pt>
    <dgm:pt modelId="{8C2FBB92-D422-47C5-9E63-18106001C34F}" type="pres">
      <dgm:prSet presAssocID="{015F2172-F7D9-450F-A8DF-CB7C7CFBCF9F}" presName="thinLine2b" presStyleLbl="callout" presStyleIdx="0" presStyleCnt="5"/>
      <dgm:spPr/>
    </dgm:pt>
    <dgm:pt modelId="{1CC7FA30-A1BB-4CA7-A2EE-8DF7235D41BA}" type="pres">
      <dgm:prSet presAssocID="{015F2172-F7D9-450F-A8DF-CB7C7CFBCF9F}" presName="vertSpace2b" presStyleCnt="0"/>
      <dgm:spPr/>
    </dgm:pt>
    <dgm:pt modelId="{0128D0F0-38EE-4D00-89FC-62402607A96D}" type="pres">
      <dgm:prSet presAssocID="{581463E4-8E62-4E52-BBA8-9E6BBECFE4B3}" presName="horz2" presStyleCnt="0"/>
      <dgm:spPr/>
    </dgm:pt>
    <dgm:pt modelId="{2FF22872-BFDD-4E8A-97F6-9411783A652E}" type="pres">
      <dgm:prSet presAssocID="{581463E4-8E62-4E52-BBA8-9E6BBECFE4B3}" presName="horzSpace2" presStyleCnt="0"/>
      <dgm:spPr/>
    </dgm:pt>
    <dgm:pt modelId="{4F4EF95B-78A7-41E8-A75C-45FA331875F1}" type="pres">
      <dgm:prSet presAssocID="{581463E4-8E62-4E52-BBA8-9E6BBECFE4B3}" presName="tx2" presStyleLbl="revTx" presStyleIdx="2" presStyleCnt="6"/>
      <dgm:spPr/>
      <dgm:t>
        <a:bodyPr/>
        <a:lstStyle/>
        <a:p>
          <a:endParaRPr lang="en-US"/>
        </a:p>
      </dgm:t>
    </dgm:pt>
    <dgm:pt modelId="{38E99913-52E5-425C-BC8C-6222AD2B8344}" type="pres">
      <dgm:prSet presAssocID="{581463E4-8E62-4E52-BBA8-9E6BBECFE4B3}" presName="vert2" presStyleCnt="0"/>
      <dgm:spPr/>
    </dgm:pt>
    <dgm:pt modelId="{EEB4EB3F-7597-4B1D-9655-14AFB761FAFA}" type="pres">
      <dgm:prSet presAssocID="{581463E4-8E62-4E52-BBA8-9E6BBECFE4B3}" presName="thinLine2b" presStyleLbl="callout" presStyleIdx="1" presStyleCnt="5"/>
      <dgm:spPr/>
    </dgm:pt>
    <dgm:pt modelId="{A4B2C3D0-100C-49FF-A39B-7D4740A06127}" type="pres">
      <dgm:prSet presAssocID="{581463E4-8E62-4E52-BBA8-9E6BBECFE4B3}" presName="vertSpace2b" presStyleCnt="0"/>
      <dgm:spPr/>
    </dgm:pt>
    <dgm:pt modelId="{B6C90AD0-2C52-4757-AD22-C4058ADAE6E1}" type="pres">
      <dgm:prSet presAssocID="{6518C496-9947-42DF-BF73-DC5FB76B233B}" presName="horz2" presStyleCnt="0"/>
      <dgm:spPr/>
    </dgm:pt>
    <dgm:pt modelId="{61477B4D-59BA-4BC4-A790-0A8B3A406DDD}" type="pres">
      <dgm:prSet presAssocID="{6518C496-9947-42DF-BF73-DC5FB76B233B}" presName="horzSpace2" presStyleCnt="0"/>
      <dgm:spPr/>
    </dgm:pt>
    <dgm:pt modelId="{43150362-EFE8-42DE-95BD-4D725D83F50C}" type="pres">
      <dgm:prSet presAssocID="{6518C496-9947-42DF-BF73-DC5FB76B233B}" presName="tx2" presStyleLbl="revTx" presStyleIdx="3" presStyleCnt="6"/>
      <dgm:spPr/>
      <dgm:t>
        <a:bodyPr/>
        <a:lstStyle/>
        <a:p>
          <a:endParaRPr lang="en-US"/>
        </a:p>
      </dgm:t>
    </dgm:pt>
    <dgm:pt modelId="{6B5C086A-911D-4DB9-826D-AA2ACBB487FE}" type="pres">
      <dgm:prSet presAssocID="{6518C496-9947-42DF-BF73-DC5FB76B233B}" presName="vert2" presStyleCnt="0"/>
      <dgm:spPr/>
    </dgm:pt>
    <dgm:pt modelId="{68730342-7242-48E0-9ECD-305E33A0DAD4}" type="pres">
      <dgm:prSet presAssocID="{6518C496-9947-42DF-BF73-DC5FB76B233B}" presName="thinLine2b" presStyleLbl="callout" presStyleIdx="2" presStyleCnt="5"/>
      <dgm:spPr/>
    </dgm:pt>
    <dgm:pt modelId="{5F989760-419F-4337-A1B9-9033D5427440}" type="pres">
      <dgm:prSet presAssocID="{6518C496-9947-42DF-BF73-DC5FB76B233B}" presName="vertSpace2b" presStyleCnt="0"/>
      <dgm:spPr/>
    </dgm:pt>
    <dgm:pt modelId="{7EEEF639-D2AF-49A1-BA49-15516ED81F70}" type="pres">
      <dgm:prSet presAssocID="{62AC0A0B-8FCB-4FE8-8F5E-2AF5DD19671B}" presName="horz2" presStyleCnt="0"/>
      <dgm:spPr/>
    </dgm:pt>
    <dgm:pt modelId="{19D55891-0CBA-4BB6-B3A4-4FDC4A48EC76}" type="pres">
      <dgm:prSet presAssocID="{62AC0A0B-8FCB-4FE8-8F5E-2AF5DD19671B}" presName="horzSpace2" presStyleCnt="0"/>
      <dgm:spPr/>
    </dgm:pt>
    <dgm:pt modelId="{B8D20755-B720-470A-966B-C8AF159522FC}" type="pres">
      <dgm:prSet presAssocID="{62AC0A0B-8FCB-4FE8-8F5E-2AF5DD19671B}" presName="tx2" presStyleLbl="revTx" presStyleIdx="4" presStyleCnt="6"/>
      <dgm:spPr/>
      <dgm:t>
        <a:bodyPr/>
        <a:lstStyle/>
        <a:p>
          <a:endParaRPr lang="en-US"/>
        </a:p>
      </dgm:t>
    </dgm:pt>
    <dgm:pt modelId="{D3E1592C-AD19-4BC2-BB9B-69F088602478}" type="pres">
      <dgm:prSet presAssocID="{62AC0A0B-8FCB-4FE8-8F5E-2AF5DD19671B}" presName="vert2" presStyleCnt="0"/>
      <dgm:spPr/>
    </dgm:pt>
    <dgm:pt modelId="{2ED6A2BD-9747-473F-AE57-94ED648D02DD}" type="pres">
      <dgm:prSet presAssocID="{62AC0A0B-8FCB-4FE8-8F5E-2AF5DD19671B}" presName="thinLine2b" presStyleLbl="callout" presStyleIdx="3" presStyleCnt="5"/>
      <dgm:spPr/>
    </dgm:pt>
    <dgm:pt modelId="{BB09B2F2-8C4A-49A3-97AC-A492A0F1CE22}" type="pres">
      <dgm:prSet presAssocID="{62AC0A0B-8FCB-4FE8-8F5E-2AF5DD19671B}" presName="vertSpace2b" presStyleCnt="0"/>
      <dgm:spPr/>
    </dgm:pt>
    <dgm:pt modelId="{65F2E5DA-39A9-442F-B4E7-31996E0406D1}" type="pres">
      <dgm:prSet presAssocID="{2ED91706-A8A8-434F-A51A-E57FBF31C297}" presName="horz2" presStyleCnt="0"/>
      <dgm:spPr/>
    </dgm:pt>
    <dgm:pt modelId="{8828DF9C-4792-4499-96EE-38B51A57CFC4}" type="pres">
      <dgm:prSet presAssocID="{2ED91706-A8A8-434F-A51A-E57FBF31C297}" presName="horzSpace2" presStyleCnt="0"/>
      <dgm:spPr/>
    </dgm:pt>
    <dgm:pt modelId="{77604E43-93DC-464D-B6EC-AE4F278C17CD}" type="pres">
      <dgm:prSet presAssocID="{2ED91706-A8A8-434F-A51A-E57FBF31C297}" presName="tx2" presStyleLbl="revTx" presStyleIdx="5" presStyleCnt="6"/>
      <dgm:spPr/>
      <dgm:t>
        <a:bodyPr/>
        <a:lstStyle/>
        <a:p>
          <a:endParaRPr lang="en-US"/>
        </a:p>
      </dgm:t>
    </dgm:pt>
    <dgm:pt modelId="{E92BE433-D0FB-4BF8-8133-67BE8B84BDA6}" type="pres">
      <dgm:prSet presAssocID="{2ED91706-A8A8-434F-A51A-E57FBF31C297}" presName="vert2" presStyleCnt="0"/>
      <dgm:spPr/>
    </dgm:pt>
    <dgm:pt modelId="{CC7A2E75-01B7-4F48-A7D3-B7482920592D}" type="pres">
      <dgm:prSet presAssocID="{2ED91706-A8A8-434F-A51A-E57FBF31C297}" presName="thinLine2b" presStyleLbl="callout" presStyleIdx="4" presStyleCnt="5"/>
      <dgm:spPr/>
    </dgm:pt>
    <dgm:pt modelId="{9F9659A0-9556-4437-8CBE-E423DD25266D}" type="pres">
      <dgm:prSet presAssocID="{2ED91706-A8A8-434F-A51A-E57FBF31C297}" presName="vertSpace2b" presStyleCnt="0"/>
      <dgm:spPr/>
    </dgm:pt>
  </dgm:ptLst>
  <dgm:cxnLst>
    <dgm:cxn modelId="{D916ECB5-4F21-4100-8734-ABB61ACCDE22}" srcId="{825A96A8-D751-42D9-8748-954FFC7589F2}" destId="{015F2172-F7D9-450F-A8DF-CB7C7CFBCF9F}" srcOrd="0" destOrd="0" parTransId="{91DF843D-F702-47E3-A48F-BDBE4607C963}" sibTransId="{DD191E92-819C-494E-8E6F-07F3C695BD34}"/>
    <dgm:cxn modelId="{2E5A78FC-F17C-455A-B61B-5436A379B660}" type="presOf" srcId="{C78E566C-FCA4-42FA-BF19-957908EB2A31}" destId="{51044482-260A-4AE9-A08C-A0A2D6C6E81E}" srcOrd="0" destOrd="0" presId="urn:microsoft.com/office/officeart/2008/layout/LinedList"/>
    <dgm:cxn modelId="{A342F2B6-3AF3-4DE8-A086-985E9A52FA1C}" srcId="{C78E566C-FCA4-42FA-BF19-957908EB2A31}" destId="{825A96A8-D751-42D9-8748-954FFC7589F2}" srcOrd="0" destOrd="0" parTransId="{0BA9DA24-EFAB-4EFB-9031-77A54922A379}" sibTransId="{F18BA6A2-4EA3-4ACA-A0F7-745A91A8283E}"/>
    <dgm:cxn modelId="{E87ADA28-7960-4E23-8276-A13CE4C58775}" type="presOf" srcId="{015F2172-F7D9-450F-A8DF-CB7C7CFBCF9F}" destId="{AB93EF1D-F5BC-4B9A-B843-D8C018CD2BBF}" srcOrd="0" destOrd="0" presId="urn:microsoft.com/office/officeart/2008/layout/LinedList"/>
    <dgm:cxn modelId="{B8BE3DFC-82CB-4222-B3D2-C4D934CA2C97}" type="presOf" srcId="{6518C496-9947-42DF-BF73-DC5FB76B233B}" destId="{43150362-EFE8-42DE-95BD-4D725D83F50C}" srcOrd="0" destOrd="0" presId="urn:microsoft.com/office/officeart/2008/layout/LinedList"/>
    <dgm:cxn modelId="{F8F09868-ADED-4CB8-9EBF-3AC3284AC1B3}" type="presOf" srcId="{581463E4-8E62-4E52-BBA8-9E6BBECFE4B3}" destId="{4F4EF95B-78A7-41E8-A75C-45FA331875F1}" srcOrd="0" destOrd="0" presId="urn:microsoft.com/office/officeart/2008/layout/LinedList"/>
    <dgm:cxn modelId="{1BB5E38B-2139-456F-B9D3-F023F6D4309C}" srcId="{825A96A8-D751-42D9-8748-954FFC7589F2}" destId="{62AC0A0B-8FCB-4FE8-8F5E-2AF5DD19671B}" srcOrd="3" destOrd="0" parTransId="{7E860E40-EE09-42DC-A2D9-8C297A42094B}" sibTransId="{5CF6A4F8-6567-405D-84A2-0866FCF6DF5E}"/>
    <dgm:cxn modelId="{C173F977-9E40-4BB7-935F-56E10B07379E}" srcId="{825A96A8-D751-42D9-8748-954FFC7589F2}" destId="{6518C496-9947-42DF-BF73-DC5FB76B233B}" srcOrd="2" destOrd="0" parTransId="{3A8F3C53-6A90-4C35-ADDD-734475B96BFE}" sibTransId="{06D3BB99-A29C-4ECC-A4E2-8BAFE77C8598}"/>
    <dgm:cxn modelId="{B25DD331-41C6-4349-8342-7F8AF4EBA123}" srcId="{825A96A8-D751-42D9-8748-954FFC7589F2}" destId="{2ED91706-A8A8-434F-A51A-E57FBF31C297}" srcOrd="4" destOrd="0" parTransId="{6DC17E90-7FCA-4936-AE7F-08EA970A70A2}" sibTransId="{FA3E3994-1421-478C-B9FF-3ADF387DFCD5}"/>
    <dgm:cxn modelId="{9B79C3C2-C75C-4376-8CA4-10025C5CD370}" srcId="{825A96A8-D751-42D9-8748-954FFC7589F2}" destId="{581463E4-8E62-4E52-BBA8-9E6BBECFE4B3}" srcOrd="1" destOrd="0" parTransId="{8935524B-1119-4BAA-B5C2-7113470CF0C3}" sibTransId="{A86FE436-04CA-4293-89EE-7B8EDBF6B5A6}"/>
    <dgm:cxn modelId="{B070AEBC-369F-4590-81A4-B9F1383299CB}" type="presOf" srcId="{62AC0A0B-8FCB-4FE8-8F5E-2AF5DD19671B}" destId="{B8D20755-B720-470A-966B-C8AF159522FC}" srcOrd="0" destOrd="0" presId="urn:microsoft.com/office/officeart/2008/layout/LinedList"/>
    <dgm:cxn modelId="{EDFC1CCE-2566-400F-AD86-C732B74B6E9C}" type="presOf" srcId="{825A96A8-D751-42D9-8748-954FFC7589F2}" destId="{FCD95D3B-DBE6-42C7-8C17-B0505BF23A29}" srcOrd="0" destOrd="0" presId="urn:microsoft.com/office/officeart/2008/layout/LinedList"/>
    <dgm:cxn modelId="{6156521E-9CBD-4AED-AAC0-FB5E00FED737}" type="presOf" srcId="{2ED91706-A8A8-434F-A51A-E57FBF31C297}" destId="{77604E43-93DC-464D-B6EC-AE4F278C17CD}" srcOrd="0" destOrd="0" presId="urn:microsoft.com/office/officeart/2008/layout/LinedList"/>
    <dgm:cxn modelId="{77A0CAFC-9DCE-4FCF-BEC1-33743373EC7C}" type="presParOf" srcId="{51044482-260A-4AE9-A08C-A0A2D6C6E81E}" destId="{DDAE3162-DCE1-486C-BC7A-69F2F045623A}" srcOrd="0" destOrd="0" presId="urn:microsoft.com/office/officeart/2008/layout/LinedList"/>
    <dgm:cxn modelId="{88BD42E4-3AB9-436A-B8E7-412FF2BEA7A1}" type="presParOf" srcId="{51044482-260A-4AE9-A08C-A0A2D6C6E81E}" destId="{0ED422D1-B776-4DC5-B7FC-B937B16292D9}" srcOrd="1" destOrd="0" presId="urn:microsoft.com/office/officeart/2008/layout/LinedList"/>
    <dgm:cxn modelId="{54BFE80F-66B7-4BE5-B26F-D8A3B4376A44}" type="presParOf" srcId="{0ED422D1-B776-4DC5-B7FC-B937B16292D9}" destId="{FCD95D3B-DBE6-42C7-8C17-B0505BF23A29}" srcOrd="0" destOrd="0" presId="urn:microsoft.com/office/officeart/2008/layout/LinedList"/>
    <dgm:cxn modelId="{29FC7B2C-172D-4E1A-BD86-3DD611E24534}" type="presParOf" srcId="{0ED422D1-B776-4DC5-B7FC-B937B16292D9}" destId="{08E4247E-4DFE-4EDA-93AC-90F7FA511B07}" srcOrd="1" destOrd="0" presId="urn:microsoft.com/office/officeart/2008/layout/LinedList"/>
    <dgm:cxn modelId="{384250AB-2ECE-4B85-A348-34F30CFCCC32}" type="presParOf" srcId="{08E4247E-4DFE-4EDA-93AC-90F7FA511B07}" destId="{83B02233-677B-49FB-8776-0D0DA89F6E99}" srcOrd="0" destOrd="0" presId="urn:microsoft.com/office/officeart/2008/layout/LinedList"/>
    <dgm:cxn modelId="{313F5278-1E9E-47EC-B551-C03EF00D8F74}" type="presParOf" srcId="{08E4247E-4DFE-4EDA-93AC-90F7FA511B07}" destId="{29FAA38F-29FE-4ECB-90EA-8FE57F5C30B1}" srcOrd="1" destOrd="0" presId="urn:microsoft.com/office/officeart/2008/layout/LinedList"/>
    <dgm:cxn modelId="{AD036216-ABE4-4F73-8306-3FC6CEA540EC}" type="presParOf" srcId="{29FAA38F-29FE-4ECB-90EA-8FE57F5C30B1}" destId="{BC84FF1D-ADFA-45C8-B143-2DBDA83B8D81}" srcOrd="0" destOrd="0" presId="urn:microsoft.com/office/officeart/2008/layout/LinedList"/>
    <dgm:cxn modelId="{15F4A8F5-95F6-4B04-B0E0-671E93382242}" type="presParOf" srcId="{29FAA38F-29FE-4ECB-90EA-8FE57F5C30B1}" destId="{AB93EF1D-F5BC-4B9A-B843-D8C018CD2BBF}" srcOrd="1" destOrd="0" presId="urn:microsoft.com/office/officeart/2008/layout/LinedList"/>
    <dgm:cxn modelId="{578EF0F7-6CC1-4D61-A63B-48A40C1FFE8F}" type="presParOf" srcId="{29FAA38F-29FE-4ECB-90EA-8FE57F5C30B1}" destId="{BB6E6480-6DA6-492D-9E70-5AF3AE793F72}" srcOrd="2" destOrd="0" presId="urn:microsoft.com/office/officeart/2008/layout/LinedList"/>
    <dgm:cxn modelId="{6A02A082-7323-4872-B853-61E855A74A10}" type="presParOf" srcId="{08E4247E-4DFE-4EDA-93AC-90F7FA511B07}" destId="{8C2FBB92-D422-47C5-9E63-18106001C34F}" srcOrd="2" destOrd="0" presId="urn:microsoft.com/office/officeart/2008/layout/LinedList"/>
    <dgm:cxn modelId="{9AA3359D-D2EE-4496-9B6C-9B0FF2E91398}" type="presParOf" srcId="{08E4247E-4DFE-4EDA-93AC-90F7FA511B07}" destId="{1CC7FA30-A1BB-4CA7-A2EE-8DF7235D41BA}" srcOrd="3" destOrd="0" presId="urn:microsoft.com/office/officeart/2008/layout/LinedList"/>
    <dgm:cxn modelId="{F5DD9F14-EF46-4D61-9C88-F3F3D08041AD}" type="presParOf" srcId="{08E4247E-4DFE-4EDA-93AC-90F7FA511B07}" destId="{0128D0F0-38EE-4D00-89FC-62402607A96D}" srcOrd="4" destOrd="0" presId="urn:microsoft.com/office/officeart/2008/layout/LinedList"/>
    <dgm:cxn modelId="{485F16DB-2A34-43B7-833F-07831453D0ED}" type="presParOf" srcId="{0128D0F0-38EE-4D00-89FC-62402607A96D}" destId="{2FF22872-BFDD-4E8A-97F6-9411783A652E}" srcOrd="0" destOrd="0" presId="urn:microsoft.com/office/officeart/2008/layout/LinedList"/>
    <dgm:cxn modelId="{4DD75243-3715-4461-8043-8502735A75A4}" type="presParOf" srcId="{0128D0F0-38EE-4D00-89FC-62402607A96D}" destId="{4F4EF95B-78A7-41E8-A75C-45FA331875F1}" srcOrd="1" destOrd="0" presId="urn:microsoft.com/office/officeart/2008/layout/LinedList"/>
    <dgm:cxn modelId="{5BCED096-D8C2-4D02-A2C4-B5414524BD4C}" type="presParOf" srcId="{0128D0F0-38EE-4D00-89FC-62402607A96D}" destId="{38E99913-52E5-425C-BC8C-6222AD2B8344}" srcOrd="2" destOrd="0" presId="urn:microsoft.com/office/officeart/2008/layout/LinedList"/>
    <dgm:cxn modelId="{29C5DF37-3F72-4E51-B1E6-5F353F8D0F83}" type="presParOf" srcId="{08E4247E-4DFE-4EDA-93AC-90F7FA511B07}" destId="{EEB4EB3F-7597-4B1D-9655-14AFB761FAFA}" srcOrd="5" destOrd="0" presId="urn:microsoft.com/office/officeart/2008/layout/LinedList"/>
    <dgm:cxn modelId="{8B31828E-CBBF-4CA3-8F44-6E55BBCDA905}" type="presParOf" srcId="{08E4247E-4DFE-4EDA-93AC-90F7FA511B07}" destId="{A4B2C3D0-100C-49FF-A39B-7D4740A06127}" srcOrd="6" destOrd="0" presId="urn:microsoft.com/office/officeart/2008/layout/LinedList"/>
    <dgm:cxn modelId="{3EA00890-E12E-4C23-A9F3-5434D785E201}" type="presParOf" srcId="{08E4247E-4DFE-4EDA-93AC-90F7FA511B07}" destId="{B6C90AD0-2C52-4757-AD22-C4058ADAE6E1}" srcOrd="7" destOrd="0" presId="urn:microsoft.com/office/officeart/2008/layout/LinedList"/>
    <dgm:cxn modelId="{AAEF8EE0-5125-4C06-97EA-FADDCEA3AB6D}" type="presParOf" srcId="{B6C90AD0-2C52-4757-AD22-C4058ADAE6E1}" destId="{61477B4D-59BA-4BC4-A790-0A8B3A406DDD}" srcOrd="0" destOrd="0" presId="urn:microsoft.com/office/officeart/2008/layout/LinedList"/>
    <dgm:cxn modelId="{ABE59B9C-BEB8-49CB-8E27-867F133F1473}" type="presParOf" srcId="{B6C90AD0-2C52-4757-AD22-C4058ADAE6E1}" destId="{43150362-EFE8-42DE-95BD-4D725D83F50C}" srcOrd="1" destOrd="0" presId="urn:microsoft.com/office/officeart/2008/layout/LinedList"/>
    <dgm:cxn modelId="{72B12DCE-D44F-4053-A4DF-16D355E1B7D8}" type="presParOf" srcId="{B6C90AD0-2C52-4757-AD22-C4058ADAE6E1}" destId="{6B5C086A-911D-4DB9-826D-AA2ACBB487FE}" srcOrd="2" destOrd="0" presId="urn:microsoft.com/office/officeart/2008/layout/LinedList"/>
    <dgm:cxn modelId="{B3CFE008-9DC4-40DB-A15E-92E00390645C}" type="presParOf" srcId="{08E4247E-4DFE-4EDA-93AC-90F7FA511B07}" destId="{68730342-7242-48E0-9ECD-305E33A0DAD4}" srcOrd="8" destOrd="0" presId="urn:microsoft.com/office/officeart/2008/layout/LinedList"/>
    <dgm:cxn modelId="{FF3C7977-0701-4A4C-ADD7-8ED7CC9012BB}" type="presParOf" srcId="{08E4247E-4DFE-4EDA-93AC-90F7FA511B07}" destId="{5F989760-419F-4337-A1B9-9033D5427440}" srcOrd="9" destOrd="0" presId="urn:microsoft.com/office/officeart/2008/layout/LinedList"/>
    <dgm:cxn modelId="{C1011039-77BE-4874-BB7A-4D8DA2013378}" type="presParOf" srcId="{08E4247E-4DFE-4EDA-93AC-90F7FA511B07}" destId="{7EEEF639-D2AF-49A1-BA49-15516ED81F70}" srcOrd="10" destOrd="0" presId="urn:microsoft.com/office/officeart/2008/layout/LinedList"/>
    <dgm:cxn modelId="{752D1B44-105C-41B4-A2F1-329D484D2DB6}" type="presParOf" srcId="{7EEEF639-D2AF-49A1-BA49-15516ED81F70}" destId="{19D55891-0CBA-4BB6-B3A4-4FDC4A48EC76}" srcOrd="0" destOrd="0" presId="urn:microsoft.com/office/officeart/2008/layout/LinedList"/>
    <dgm:cxn modelId="{A2EF46C3-88FD-4F3C-AAAD-D07409EEC632}" type="presParOf" srcId="{7EEEF639-D2AF-49A1-BA49-15516ED81F70}" destId="{B8D20755-B720-470A-966B-C8AF159522FC}" srcOrd="1" destOrd="0" presId="urn:microsoft.com/office/officeart/2008/layout/LinedList"/>
    <dgm:cxn modelId="{A4080F33-B28B-4600-A468-9230822B265B}" type="presParOf" srcId="{7EEEF639-D2AF-49A1-BA49-15516ED81F70}" destId="{D3E1592C-AD19-4BC2-BB9B-69F088602478}" srcOrd="2" destOrd="0" presId="urn:microsoft.com/office/officeart/2008/layout/LinedList"/>
    <dgm:cxn modelId="{FF3950F9-83CC-4C25-9C2C-6CE8AD2BC4B9}" type="presParOf" srcId="{08E4247E-4DFE-4EDA-93AC-90F7FA511B07}" destId="{2ED6A2BD-9747-473F-AE57-94ED648D02DD}" srcOrd="11" destOrd="0" presId="urn:microsoft.com/office/officeart/2008/layout/LinedList"/>
    <dgm:cxn modelId="{03D707CA-55E6-4600-8F3A-D8813D4A35B7}" type="presParOf" srcId="{08E4247E-4DFE-4EDA-93AC-90F7FA511B07}" destId="{BB09B2F2-8C4A-49A3-97AC-A492A0F1CE22}" srcOrd="12" destOrd="0" presId="urn:microsoft.com/office/officeart/2008/layout/LinedList"/>
    <dgm:cxn modelId="{BE310CA0-412F-4CEE-9BD1-3FB98E8D6D47}" type="presParOf" srcId="{08E4247E-4DFE-4EDA-93AC-90F7FA511B07}" destId="{65F2E5DA-39A9-442F-B4E7-31996E0406D1}" srcOrd="13" destOrd="0" presId="urn:microsoft.com/office/officeart/2008/layout/LinedList"/>
    <dgm:cxn modelId="{63918FA9-63BF-4131-974B-01024881C6C1}" type="presParOf" srcId="{65F2E5DA-39A9-442F-B4E7-31996E0406D1}" destId="{8828DF9C-4792-4499-96EE-38B51A57CFC4}" srcOrd="0" destOrd="0" presId="urn:microsoft.com/office/officeart/2008/layout/LinedList"/>
    <dgm:cxn modelId="{C9A69CA7-F716-46F0-B72B-CB5E2104CBD8}" type="presParOf" srcId="{65F2E5DA-39A9-442F-B4E7-31996E0406D1}" destId="{77604E43-93DC-464D-B6EC-AE4F278C17CD}" srcOrd="1" destOrd="0" presId="urn:microsoft.com/office/officeart/2008/layout/LinedList"/>
    <dgm:cxn modelId="{6C5D12FD-E204-45BB-9592-24561F2548EB}" type="presParOf" srcId="{65F2E5DA-39A9-442F-B4E7-31996E0406D1}" destId="{E92BE433-D0FB-4BF8-8133-67BE8B84BDA6}" srcOrd="2" destOrd="0" presId="urn:microsoft.com/office/officeart/2008/layout/LinedList"/>
    <dgm:cxn modelId="{5108EBD5-D0E7-458E-A087-8FCA2E78578D}" type="presParOf" srcId="{08E4247E-4DFE-4EDA-93AC-90F7FA511B07}" destId="{CC7A2E75-01B7-4F48-A7D3-B7482920592D}" srcOrd="14" destOrd="0" presId="urn:microsoft.com/office/officeart/2008/layout/LinedList"/>
    <dgm:cxn modelId="{EC0EC485-8CA3-46BC-8575-5012C66704F2}" type="presParOf" srcId="{08E4247E-4DFE-4EDA-93AC-90F7FA511B07}" destId="{9F9659A0-9556-4437-8CBE-E423DD25266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ED5234-EEEF-4EB8-9BD9-BAAF0C1238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6CEF1-42E7-45D6-BFBF-508CBD943BC0}">
      <dgm:prSet phldrT="[Text]"/>
      <dgm:spPr/>
      <dgm:t>
        <a:bodyPr/>
        <a:lstStyle/>
        <a:p>
          <a:pPr algn="l"/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Неусаглашеност прописа или непостојање регулаторног оквира за локалне власти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2863E8EA-246F-4974-AF68-0A49116A8430}" type="parTrans" cxnId="{B46888C8-DBC7-4022-B3CA-58295F8C3068}">
      <dgm:prSet/>
      <dgm:spPr/>
      <dgm:t>
        <a:bodyPr/>
        <a:lstStyle/>
        <a:p>
          <a:endParaRPr lang="en-US"/>
        </a:p>
      </dgm:t>
    </dgm:pt>
    <dgm:pt modelId="{2E1C87D1-9122-4847-BE00-8446EE280640}" type="sibTrans" cxnId="{B46888C8-DBC7-4022-B3CA-58295F8C3068}">
      <dgm:prSet/>
      <dgm:spPr/>
      <dgm:t>
        <a:bodyPr/>
        <a:lstStyle/>
        <a:p>
          <a:endParaRPr lang="en-US"/>
        </a:p>
      </dgm:t>
    </dgm:pt>
    <dgm:pt modelId="{0A80198F-2031-48B9-960C-727E43B8543F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Статус градских општина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02AEF27F-E54F-4C2A-A294-3F6C0A56D133}" type="parTrans" cxnId="{C3341AB1-0500-48FD-8776-A1B4393A2FF3}">
      <dgm:prSet/>
      <dgm:spPr/>
      <dgm:t>
        <a:bodyPr/>
        <a:lstStyle/>
        <a:p>
          <a:endParaRPr lang="en-US"/>
        </a:p>
      </dgm:t>
    </dgm:pt>
    <dgm:pt modelId="{14EDC78C-E25C-4BB2-B9D2-06FC0EE2586E}" type="sibTrans" cxnId="{C3341AB1-0500-48FD-8776-A1B4393A2FF3}">
      <dgm:prSet/>
      <dgm:spPr/>
      <dgm:t>
        <a:bodyPr/>
        <a:lstStyle/>
        <a:p>
          <a:endParaRPr lang="en-US"/>
        </a:p>
      </dgm:t>
    </dgm:pt>
    <dgm:pt modelId="{71F21A98-E4B5-4491-8728-8113CE43E2D5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Блокада рачуна извршења буџета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279C1192-8605-4F91-863E-77183B208BAF}" type="parTrans" cxnId="{6B06A571-4B1F-4CD9-9DB1-11092338E167}">
      <dgm:prSet/>
      <dgm:spPr/>
      <dgm:t>
        <a:bodyPr/>
        <a:lstStyle/>
        <a:p>
          <a:endParaRPr lang="en-US"/>
        </a:p>
      </dgm:t>
    </dgm:pt>
    <dgm:pt modelId="{B352881E-813B-44F7-B59A-2C03605A5EE5}" type="sibTrans" cxnId="{6B06A571-4B1F-4CD9-9DB1-11092338E167}">
      <dgm:prSet/>
      <dgm:spPr/>
      <dgm:t>
        <a:bodyPr/>
        <a:lstStyle/>
        <a:p>
          <a:endParaRPr lang="en-US"/>
        </a:p>
      </dgm:t>
    </dgm:pt>
    <dgm:pt modelId="{18431493-65E5-46DC-860F-165716B8B9A4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Подзаконска акта из области финансијског извештавања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4F17A1FB-0CE7-4B59-9615-7A62F2CCBF8E}" type="parTrans" cxnId="{F5648A28-AB05-4546-AA37-00516231132F}">
      <dgm:prSet/>
      <dgm:spPr/>
      <dgm:t>
        <a:bodyPr/>
        <a:lstStyle/>
        <a:p>
          <a:endParaRPr lang="en-US"/>
        </a:p>
      </dgm:t>
    </dgm:pt>
    <dgm:pt modelId="{48BAA1D3-22F3-473F-A81A-228D782C440D}" type="sibTrans" cxnId="{F5648A28-AB05-4546-AA37-00516231132F}">
      <dgm:prSet/>
      <dgm:spPr/>
      <dgm:t>
        <a:bodyPr/>
        <a:lstStyle/>
        <a:p>
          <a:endParaRPr lang="en-US"/>
        </a:p>
      </dgm:t>
    </dgm:pt>
    <dgm:pt modelId="{91BC10F0-E9DC-41F6-B938-40F7C7FBD8ED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Приоритети у преузимању обавеза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EE660D80-4E89-40FC-9880-209C38DCB999}" type="parTrans" cxnId="{BD23C63D-D5E4-4630-A3B8-83C7ADA6E45D}">
      <dgm:prSet/>
      <dgm:spPr/>
      <dgm:t>
        <a:bodyPr/>
        <a:lstStyle/>
        <a:p>
          <a:endParaRPr lang="en-US"/>
        </a:p>
      </dgm:t>
    </dgm:pt>
    <dgm:pt modelId="{B9FE3844-4077-4C8A-A7A4-35F3495BFF55}" type="sibTrans" cxnId="{BD23C63D-D5E4-4630-A3B8-83C7ADA6E45D}">
      <dgm:prSet/>
      <dgm:spPr/>
      <dgm:t>
        <a:bodyPr/>
        <a:lstStyle/>
        <a:p>
          <a:endParaRPr lang="en-US"/>
        </a:p>
      </dgm:t>
    </dgm:pt>
    <dgm:pt modelId="{290E1461-6EC8-432B-B13C-BA10A277EAAB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Финансирање</a:t>
          </a:r>
          <a:r>
            <a:rPr lang="sr-Cyrl-RS" sz="2400" baseline="0" dirty="0" smtClean="0">
              <a:solidFill>
                <a:schemeClr val="tx2">
                  <a:lumMod val="75000"/>
                </a:schemeClr>
              </a:solidFill>
            </a:rPr>
            <a:t> са различитих нивоа власти  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EB06E77A-D2C1-4CA3-8CFF-EB71CA599CF8}" type="parTrans" cxnId="{80BCD44D-2D80-423A-AEFA-8C9033A7E86D}">
      <dgm:prSet/>
      <dgm:spPr/>
      <dgm:t>
        <a:bodyPr/>
        <a:lstStyle/>
        <a:p>
          <a:endParaRPr lang="en-US"/>
        </a:p>
      </dgm:t>
    </dgm:pt>
    <dgm:pt modelId="{5CBDB9E6-561E-4756-8446-4CA9898932B9}" type="sibTrans" cxnId="{80BCD44D-2D80-423A-AEFA-8C9033A7E86D}">
      <dgm:prSet/>
      <dgm:spPr/>
      <dgm:t>
        <a:bodyPr/>
        <a:lstStyle/>
        <a:p>
          <a:endParaRPr lang="en-US"/>
        </a:p>
      </dgm:t>
    </dgm:pt>
    <dgm:pt modelId="{3D2C3F44-492F-41EA-9B3C-8806CE996D0A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Сертификација јавних рачуновођа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6E88583C-7B89-4F55-8408-A298AA1BFC45}" type="parTrans" cxnId="{09500B31-A734-453A-8CFF-6F554C6E69CA}">
      <dgm:prSet/>
      <dgm:spPr/>
      <dgm:t>
        <a:bodyPr/>
        <a:lstStyle/>
        <a:p>
          <a:endParaRPr lang="en-US"/>
        </a:p>
      </dgm:t>
    </dgm:pt>
    <dgm:pt modelId="{87C1A5EC-8BB2-4E47-9AB9-3AB47CB02174}" type="sibTrans" cxnId="{09500B31-A734-453A-8CFF-6F554C6E69CA}">
      <dgm:prSet/>
      <dgm:spPr/>
      <dgm:t>
        <a:bodyPr/>
        <a:lstStyle/>
        <a:p>
          <a:endParaRPr lang="en-US"/>
        </a:p>
      </dgm:t>
    </dgm:pt>
    <dgm:pt modelId="{E10C772F-550C-4FD6-9860-5FCE99246D6B}" type="pres">
      <dgm:prSet presAssocID="{EEED5234-EEEF-4EB8-9BD9-BAAF0C1238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E616E4-DF56-4C3C-861D-2A546DB3A2AD}" type="pres">
      <dgm:prSet presAssocID="{58B6CEF1-42E7-45D6-BFBF-508CBD943BC0}" presName="thickLine" presStyleLbl="alignNode1" presStyleIdx="0" presStyleCnt="1"/>
      <dgm:spPr/>
    </dgm:pt>
    <dgm:pt modelId="{35E62AAF-23A9-46A4-9760-C3F1B63838AC}" type="pres">
      <dgm:prSet presAssocID="{58B6CEF1-42E7-45D6-BFBF-508CBD943BC0}" presName="horz1" presStyleCnt="0"/>
      <dgm:spPr/>
    </dgm:pt>
    <dgm:pt modelId="{8928C922-C976-4C67-82EC-84A043F09D37}" type="pres">
      <dgm:prSet presAssocID="{58B6CEF1-42E7-45D6-BFBF-508CBD943BC0}" presName="tx1" presStyleLbl="revTx" presStyleIdx="0" presStyleCnt="7" custScaleX="138938"/>
      <dgm:spPr/>
      <dgm:t>
        <a:bodyPr/>
        <a:lstStyle/>
        <a:p>
          <a:endParaRPr lang="en-US"/>
        </a:p>
      </dgm:t>
    </dgm:pt>
    <dgm:pt modelId="{25129CD4-1CD6-4C99-A12E-5D973DE9BE80}" type="pres">
      <dgm:prSet presAssocID="{58B6CEF1-42E7-45D6-BFBF-508CBD943BC0}" presName="vert1" presStyleCnt="0"/>
      <dgm:spPr/>
    </dgm:pt>
    <dgm:pt modelId="{689AD2E8-B800-4478-8FC2-40B4C15EC2E4}" type="pres">
      <dgm:prSet presAssocID="{0A80198F-2031-48B9-960C-727E43B8543F}" presName="vertSpace2a" presStyleCnt="0"/>
      <dgm:spPr/>
    </dgm:pt>
    <dgm:pt modelId="{3F640E3C-9CD5-4B0F-BDF3-744A72B3B092}" type="pres">
      <dgm:prSet presAssocID="{0A80198F-2031-48B9-960C-727E43B8543F}" presName="horz2" presStyleCnt="0"/>
      <dgm:spPr/>
    </dgm:pt>
    <dgm:pt modelId="{5151E4AD-4966-4396-A70D-F7A2C325BE44}" type="pres">
      <dgm:prSet presAssocID="{0A80198F-2031-48B9-960C-727E43B8543F}" presName="horzSpace2" presStyleCnt="0"/>
      <dgm:spPr/>
    </dgm:pt>
    <dgm:pt modelId="{5503B176-8D19-4FE7-8433-77FCF8ED9404}" type="pres">
      <dgm:prSet presAssocID="{0A80198F-2031-48B9-960C-727E43B8543F}" presName="tx2" presStyleLbl="revTx" presStyleIdx="1" presStyleCnt="7"/>
      <dgm:spPr/>
      <dgm:t>
        <a:bodyPr/>
        <a:lstStyle/>
        <a:p>
          <a:endParaRPr lang="en-US"/>
        </a:p>
      </dgm:t>
    </dgm:pt>
    <dgm:pt modelId="{625125C6-1132-4DD2-9C51-954EAC7485C5}" type="pres">
      <dgm:prSet presAssocID="{0A80198F-2031-48B9-960C-727E43B8543F}" presName="vert2" presStyleCnt="0"/>
      <dgm:spPr/>
    </dgm:pt>
    <dgm:pt modelId="{F0C8939D-82CA-47FD-8151-CBC9C8AFE18C}" type="pres">
      <dgm:prSet presAssocID="{0A80198F-2031-48B9-960C-727E43B8543F}" presName="thinLine2b" presStyleLbl="callout" presStyleIdx="0" presStyleCnt="6"/>
      <dgm:spPr/>
    </dgm:pt>
    <dgm:pt modelId="{B9469950-3594-4074-BC50-EBE4D5EF9EB4}" type="pres">
      <dgm:prSet presAssocID="{0A80198F-2031-48B9-960C-727E43B8543F}" presName="vertSpace2b" presStyleCnt="0"/>
      <dgm:spPr/>
    </dgm:pt>
    <dgm:pt modelId="{A524A1AE-1F23-4820-B3C6-F33053C9659F}" type="pres">
      <dgm:prSet presAssocID="{71F21A98-E4B5-4491-8728-8113CE43E2D5}" presName="horz2" presStyleCnt="0"/>
      <dgm:spPr/>
    </dgm:pt>
    <dgm:pt modelId="{B0899095-9336-4A14-8BA8-A7DE534163DE}" type="pres">
      <dgm:prSet presAssocID="{71F21A98-E4B5-4491-8728-8113CE43E2D5}" presName="horzSpace2" presStyleCnt="0"/>
      <dgm:spPr/>
    </dgm:pt>
    <dgm:pt modelId="{04BE04ED-1328-4A58-BDC7-EA8FFEB5CEF8}" type="pres">
      <dgm:prSet presAssocID="{71F21A98-E4B5-4491-8728-8113CE43E2D5}" presName="tx2" presStyleLbl="revTx" presStyleIdx="2" presStyleCnt="7"/>
      <dgm:spPr/>
      <dgm:t>
        <a:bodyPr/>
        <a:lstStyle/>
        <a:p>
          <a:endParaRPr lang="en-US"/>
        </a:p>
      </dgm:t>
    </dgm:pt>
    <dgm:pt modelId="{94DADDD7-93D4-49BC-87C9-945E106D565B}" type="pres">
      <dgm:prSet presAssocID="{71F21A98-E4B5-4491-8728-8113CE43E2D5}" presName="vert2" presStyleCnt="0"/>
      <dgm:spPr/>
    </dgm:pt>
    <dgm:pt modelId="{85846670-C5BE-417E-AC1B-E437F25FBD6D}" type="pres">
      <dgm:prSet presAssocID="{71F21A98-E4B5-4491-8728-8113CE43E2D5}" presName="thinLine2b" presStyleLbl="callout" presStyleIdx="1" presStyleCnt="6"/>
      <dgm:spPr/>
    </dgm:pt>
    <dgm:pt modelId="{7546BB24-2C8D-4CAF-BECB-2D96C8A6FEA4}" type="pres">
      <dgm:prSet presAssocID="{71F21A98-E4B5-4491-8728-8113CE43E2D5}" presName="vertSpace2b" presStyleCnt="0"/>
      <dgm:spPr/>
    </dgm:pt>
    <dgm:pt modelId="{6BE7D780-9267-44C3-929A-741FB158D250}" type="pres">
      <dgm:prSet presAssocID="{18431493-65E5-46DC-860F-165716B8B9A4}" presName="horz2" presStyleCnt="0"/>
      <dgm:spPr/>
    </dgm:pt>
    <dgm:pt modelId="{B7B752B6-312B-4677-A9CF-0D3032610B65}" type="pres">
      <dgm:prSet presAssocID="{18431493-65E5-46DC-860F-165716B8B9A4}" presName="horzSpace2" presStyleCnt="0"/>
      <dgm:spPr/>
    </dgm:pt>
    <dgm:pt modelId="{98F8CC71-B103-42B5-A35B-F5BEC58DE53A}" type="pres">
      <dgm:prSet presAssocID="{18431493-65E5-46DC-860F-165716B8B9A4}" presName="tx2" presStyleLbl="revTx" presStyleIdx="3" presStyleCnt="7"/>
      <dgm:spPr/>
      <dgm:t>
        <a:bodyPr/>
        <a:lstStyle/>
        <a:p>
          <a:endParaRPr lang="en-US"/>
        </a:p>
      </dgm:t>
    </dgm:pt>
    <dgm:pt modelId="{D1755945-078D-485E-8447-6348A627309D}" type="pres">
      <dgm:prSet presAssocID="{18431493-65E5-46DC-860F-165716B8B9A4}" presName="vert2" presStyleCnt="0"/>
      <dgm:spPr/>
    </dgm:pt>
    <dgm:pt modelId="{59166A99-0B4F-41E6-88D5-02AE3B220914}" type="pres">
      <dgm:prSet presAssocID="{18431493-65E5-46DC-860F-165716B8B9A4}" presName="thinLine2b" presStyleLbl="callout" presStyleIdx="2" presStyleCnt="6"/>
      <dgm:spPr/>
    </dgm:pt>
    <dgm:pt modelId="{B67250F3-0BCD-4FC7-9F89-C1476B10BF7E}" type="pres">
      <dgm:prSet presAssocID="{18431493-65E5-46DC-860F-165716B8B9A4}" presName="vertSpace2b" presStyleCnt="0"/>
      <dgm:spPr/>
    </dgm:pt>
    <dgm:pt modelId="{BC6A30C5-0C2E-4049-9EE8-58943B0192C3}" type="pres">
      <dgm:prSet presAssocID="{91BC10F0-E9DC-41F6-B938-40F7C7FBD8ED}" presName="horz2" presStyleCnt="0"/>
      <dgm:spPr/>
    </dgm:pt>
    <dgm:pt modelId="{C2891291-A2C0-4174-8D88-B271416E62D4}" type="pres">
      <dgm:prSet presAssocID="{91BC10F0-E9DC-41F6-B938-40F7C7FBD8ED}" presName="horzSpace2" presStyleCnt="0"/>
      <dgm:spPr/>
    </dgm:pt>
    <dgm:pt modelId="{4211534E-B309-4C69-9B28-C807888596B6}" type="pres">
      <dgm:prSet presAssocID="{91BC10F0-E9DC-41F6-B938-40F7C7FBD8ED}" presName="tx2" presStyleLbl="revTx" presStyleIdx="4" presStyleCnt="7"/>
      <dgm:spPr/>
      <dgm:t>
        <a:bodyPr/>
        <a:lstStyle/>
        <a:p>
          <a:endParaRPr lang="en-US"/>
        </a:p>
      </dgm:t>
    </dgm:pt>
    <dgm:pt modelId="{6D4D2CDB-FE14-42F6-807D-29002F81A23C}" type="pres">
      <dgm:prSet presAssocID="{91BC10F0-E9DC-41F6-B938-40F7C7FBD8ED}" presName="vert2" presStyleCnt="0"/>
      <dgm:spPr/>
    </dgm:pt>
    <dgm:pt modelId="{5B469447-227A-4B24-94E8-88A6AF72906D}" type="pres">
      <dgm:prSet presAssocID="{91BC10F0-E9DC-41F6-B938-40F7C7FBD8ED}" presName="thinLine2b" presStyleLbl="callout" presStyleIdx="3" presStyleCnt="6"/>
      <dgm:spPr/>
    </dgm:pt>
    <dgm:pt modelId="{6B37236D-A8E1-416D-885C-47F76B405531}" type="pres">
      <dgm:prSet presAssocID="{91BC10F0-E9DC-41F6-B938-40F7C7FBD8ED}" presName="vertSpace2b" presStyleCnt="0"/>
      <dgm:spPr/>
    </dgm:pt>
    <dgm:pt modelId="{99BFF99B-FD53-4369-9F71-81AEF5AFF176}" type="pres">
      <dgm:prSet presAssocID="{290E1461-6EC8-432B-B13C-BA10A277EAAB}" presName="horz2" presStyleCnt="0"/>
      <dgm:spPr/>
    </dgm:pt>
    <dgm:pt modelId="{45336C7B-8F91-4DC5-9F8D-3D4C08D431CA}" type="pres">
      <dgm:prSet presAssocID="{290E1461-6EC8-432B-B13C-BA10A277EAAB}" presName="horzSpace2" presStyleCnt="0"/>
      <dgm:spPr/>
    </dgm:pt>
    <dgm:pt modelId="{F27583EE-70F3-4E8A-B186-5066CF105BEC}" type="pres">
      <dgm:prSet presAssocID="{290E1461-6EC8-432B-B13C-BA10A277EAAB}" presName="tx2" presStyleLbl="revTx" presStyleIdx="5" presStyleCnt="7"/>
      <dgm:spPr/>
      <dgm:t>
        <a:bodyPr/>
        <a:lstStyle/>
        <a:p>
          <a:endParaRPr lang="en-US"/>
        </a:p>
      </dgm:t>
    </dgm:pt>
    <dgm:pt modelId="{6FE62F20-55DD-4950-B0BA-D0E2E3532502}" type="pres">
      <dgm:prSet presAssocID="{290E1461-6EC8-432B-B13C-BA10A277EAAB}" presName="vert2" presStyleCnt="0"/>
      <dgm:spPr/>
    </dgm:pt>
    <dgm:pt modelId="{3FFF7A2F-5B61-4C7F-88F4-624BE1BD52D7}" type="pres">
      <dgm:prSet presAssocID="{290E1461-6EC8-432B-B13C-BA10A277EAAB}" presName="thinLine2b" presStyleLbl="callout" presStyleIdx="4" presStyleCnt="6"/>
      <dgm:spPr/>
    </dgm:pt>
    <dgm:pt modelId="{2CA08363-B3D3-4B6D-893D-1CEBD5894B4E}" type="pres">
      <dgm:prSet presAssocID="{290E1461-6EC8-432B-B13C-BA10A277EAAB}" presName="vertSpace2b" presStyleCnt="0"/>
      <dgm:spPr/>
    </dgm:pt>
    <dgm:pt modelId="{45AC114B-FF43-4972-AD53-9913C1DFA576}" type="pres">
      <dgm:prSet presAssocID="{3D2C3F44-492F-41EA-9B3C-8806CE996D0A}" presName="horz2" presStyleCnt="0"/>
      <dgm:spPr/>
    </dgm:pt>
    <dgm:pt modelId="{7C06035F-058D-4BC2-9C4E-07AC23E386D3}" type="pres">
      <dgm:prSet presAssocID="{3D2C3F44-492F-41EA-9B3C-8806CE996D0A}" presName="horzSpace2" presStyleCnt="0"/>
      <dgm:spPr/>
    </dgm:pt>
    <dgm:pt modelId="{1C05FF5E-2270-40F1-A602-D11C891E6DB7}" type="pres">
      <dgm:prSet presAssocID="{3D2C3F44-492F-41EA-9B3C-8806CE996D0A}" presName="tx2" presStyleLbl="revTx" presStyleIdx="6" presStyleCnt="7"/>
      <dgm:spPr/>
      <dgm:t>
        <a:bodyPr/>
        <a:lstStyle/>
        <a:p>
          <a:endParaRPr lang="en-US"/>
        </a:p>
      </dgm:t>
    </dgm:pt>
    <dgm:pt modelId="{287A8181-DB1A-4836-99D9-D5DA2EB95C3A}" type="pres">
      <dgm:prSet presAssocID="{3D2C3F44-492F-41EA-9B3C-8806CE996D0A}" presName="vert2" presStyleCnt="0"/>
      <dgm:spPr/>
    </dgm:pt>
    <dgm:pt modelId="{20F0344E-32CF-4F77-8E03-FD1178148FE0}" type="pres">
      <dgm:prSet presAssocID="{3D2C3F44-492F-41EA-9B3C-8806CE996D0A}" presName="thinLine2b" presStyleLbl="callout" presStyleIdx="5" presStyleCnt="6"/>
      <dgm:spPr/>
    </dgm:pt>
    <dgm:pt modelId="{DAC079D0-3C99-4F75-AD86-7906D4019B42}" type="pres">
      <dgm:prSet presAssocID="{3D2C3F44-492F-41EA-9B3C-8806CE996D0A}" presName="vertSpace2b" presStyleCnt="0"/>
      <dgm:spPr/>
    </dgm:pt>
  </dgm:ptLst>
  <dgm:cxnLst>
    <dgm:cxn modelId="{0EF74062-2356-4A67-A139-08CC6F2FFD52}" type="presOf" srcId="{0A80198F-2031-48B9-960C-727E43B8543F}" destId="{5503B176-8D19-4FE7-8433-77FCF8ED9404}" srcOrd="0" destOrd="0" presId="urn:microsoft.com/office/officeart/2008/layout/LinedList"/>
    <dgm:cxn modelId="{C52D52B3-6164-48AB-A505-D7D8ABDC5AAC}" type="presOf" srcId="{58B6CEF1-42E7-45D6-BFBF-508CBD943BC0}" destId="{8928C922-C976-4C67-82EC-84A043F09D37}" srcOrd="0" destOrd="0" presId="urn:microsoft.com/office/officeart/2008/layout/LinedList"/>
    <dgm:cxn modelId="{09500B31-A734-453A-8CFF-6F554C6E69CA}" srcId="{58B6CEF1-42E7-45D6-BFBF-508CBD943BC0}" destId="{3D2C3F44-492F-41EA-9B3C-8806CE996D0A}" srcOrd="5" destOrd="0" parTransId="{6E88583C-7B89-4F55-8408-A298AA1BFC45}" sibTransId="{87C1A5EC-8BB2-4E47-9AB9-3AB47CB02174}"/>
    <dgm:cxn modelId="{9C970F57-AA05-43D4-97D6-A0F42BB06C3B}" type="presOf" srcId="{91BC10F0-E9DC-41F6-B938-40F7C7FBD8ED}" destId="{4211534E-B309-4C69-9B28-C807888596B6}" srcOrd="0" destOrd="0" presId="urn:microsoft.com/office/officeart/2008/layout/LinedList"/>
    <dgm:cxn modelId="{CD66A683-91E3-4CA8-95C8-6844216F29C8}" type="presOf" srcId="{290E1461-6EC8-432B-B13C-BA10A277EAAB}" destId="{F27583EE-70F3-4E8A-B186-5066CF105BEC}" srcOrd="0" destOrd="0" presId="urn:microsoft.com/office/officeart/2008/layout/LinedList"/>
    <dgm:cxn modelId="{6B06A571-4B1F-4CD9-9DB1-11092338E167}" srcId="{58B6CEF1-42E7-45D6-BFBF-508CBD943BC0}" destId="{71F21A98-E4B5-4491-8728-8113CE43E2D5}" srcOrd="1" destOrd="0" parTransId="{279C1192-8605-4F91-863E-77183B208BAF}" sibTransId="{B352881E-813B-44F7-B59A-2C03605A5EE5}"/>
    <dgm:cxn modelId="{F5648A28-AB05-4546-AA37-00516231132F}" srcId="{58B6CEF1-42E7-45D6-BFBF-508CBD943BC0}" destId="{18431493-65E5-46DC-860F-165716B8B9A4}" srcOrd="2" destOrd="0" parTransId="{4F17A1FB-0CE7-4B59-9615-7A62F2CCBF8E}" sibTransId="{48BAA1D3-22F3-473F-A81A-228D782C440D}"/>
    <dgm:cxn modelId="{059E7CC0-61F2-43E8-89B1-8EF2E2FE9A61}" type="presOf" srcId="{EEED5234-EEEF-4EB8-9BD9-BAAF0C123806}" destId="{E10C772F-550C-4FD6-9860-5FCE99246D6B}" srcOrd="0" destOrd="0" presId="urn:microsoft.com/office/officeart/2008/layout/LinedList"/>
    <dgm:cxn modelId="{B46888C8-DBC7-4022-B3CA-58295F8C3068}" srcId="{EEED5234-EEEF-4EB8-9BD9-BAAF0C123806}" destId="{58B6CEF1-42E7-45D6-BFBF-508CBD943BC0}" srcOrd="0" destOrd="0" parTransId="{2863E8EA-246F-4974-AF68-0A49116A8430}" sibTransId="{2E1C87D1-9122-4847-BE00-8446EE280640}"/>
    <dgm:cxn modelId="{BD23C63D-D5E4-4630-A3B8-83C7ADA6E45D}" srcId="{58B6CEF1-42E7-45D6-BFBF-508CBD943BC0}" destId="{91BC10F0-E9DC-41F6-B938-40F7C7FBD8ED}" srcOrd="3" destOrd="0" parTransId="{EE660D80-4E89-40FC-9880-209C38DCB999}" sibTransId="{B9FE3844-4077-4C8A-A7A4-35F3495BFF55}"/>
    <dgm:cxn modelId="{323CDD68-7254-4FCD-BCA7-7C17AC7D29A5}" type="presOf" srcId="{3D2C3F44-492F-41EA-9B3C-8806CE996D0A}" destId="{1C05FF5E-2270-40F1-A602-D11C891E6DB7}" srcOrd="0" destOrd="0" presId="urn:microsoft.com/office/officeart/2008/layout/LinedList"/>
    <dgm:cxn modelId="{C3341AB1-0500-48FD-8776-A1B4393A2FF3}" srcId="{58B6CEF1-42E7-45D6-BFBF-508CBD943BC0}" destId="{0A80198F-2031-48B9-960C-727E43B8543F}" srcOrd="0" destOrd="0" parTransId="{02AEF27F-E54F-4C2A-A294-3F6C0A56D133}" sibTransId="{14EDC78C-E25C-4BB2-B9D2-06FC0EE2586E}"/>
    <dgm:cxn modelId="{E0553BF6-792F-4921-A6A5-8227439011C1}" type="presOf" srcId="{71F21A98-E4B5-4491-8728-8113CE43E2D5}" destId="{04BE04ED-1328-4A58-BDC7-EA8FFEB5CEF8}" srcOrd="0" destOrd="0" presId="urn:microsoft.com/office/officeart/2008/layout/LinedList"/>
    <dgm:cxn modelId="{8EE3AF13-71EE-4EFE-9944-1A9CAA2FFD79}" type="presOf" srcId="{18431493-65E5-46DC-860F-165716B8B9A4}" destId="{98F8CC71-B103-42B5-A35B-F5BEC58DE53A}" srcOrd="0" destOrd="0" presId="urn:microsoft.com/office/officeart/2008/layout/LinedList"/>
    <dgm:cxn modelId="{80BCD44D-2D80-423A-AEFA-8C9033A7E86D}" srcId="{58B6CEF1-42E7-45D6-BFBF-508CBD943BC0}" destId="{290E1461-6EC8-432B-B13C-BA10A277EAAB}" srcOrd="4" destOrd="0" parTransId="{EB06E77A-D2C1-4CA3-8CFF-EB71CA599CF8}" sibTransId="{5CBDB9E6-561E-4756-8446-4CA9898932B9}"/>
    <dgm:cxn modelId="{0C40CB58-17B2-4FEB-8569-2D45723EA821}" type="presParOf" srcId="{E10C772F-550C-4FD6-9860-5FCE99246D6B}" destId="{D4E616E4-DF56-4C3C-861D-2A546DB3A2AD}" srcOrd="0" destOrd="0" presId="urn:microsoft.com/office/officeart/2008/layout/LinedList"/>
    <dgm:cxn modelId="{A4BC7F61-9400-447F-9793-F109BE1A47FF}" type="presParOf" srcId="{E10C772F-550C-4FD6-9860-5FCE99246D6B}" destId="{35E62AAF-23A9-46A4-9760-C3F1B63838AC}" srcOrd="1" destOrd="0" presId="urn:microsoft.com/office/officeart/2008/layout/LinedList"/>
    <dgm:cxn modelId="{04CBDE6A-73A1-454D-8BFC-7D23BC9E443C}" type="presParOf" srcId="{35E62AAF-23A9-46A4-9760-C3F1B63838AC}" destId="{8928C922-C976-4C67-82EC-84A043F09D37}" srcOrd="0" destOrd="0" presId="urn:microsoft.com/office/officeart/2008/layout/LinedList"/>
    <dgm:cxn modelId="{EC7E6820-1FEE-4492-A76F-3975EFE5C1F6}" type="presParOf" srcId="{35E62AAF-23A9-46A4-9760-C3F1B63838AC}" destId="{25129CD4-1CD6-4C99-A12E-5D973DE9BE80}" srcOrd="1" destOrd="0" presId="urn:microsoft.com/office/officeart/2008/layout/LinedList"/>
    <dgm:cxn modelId="{FCFED073-0FAB-421F-9AAF-343E20609443}" type="presParOf" srcId="{25129CD4-1CD6-4C99-A12E-5D973DE9BE80}" destId="{689AD2E8-B800-4478-8FC2-40B4C15EC2E4}" srcOrd="0" destOrd="0" presId="urn:microsoft.com/office/officeart/2008/layout/LinedList"/>
    <dgm:cxn modelId="{38C2C7A4-CC7D-4935-ADB1-A8BC1B65E25B}" type="presParOf" srcId="{25129CD4-1CD6-4C99-A12E-5D973DE9BE80}" destId="{3F640E3C-9CD5-4B0F-BDF3-744A72B3B092}" srcOrd="1" destOrd="0" presId="urn:microsoft.com/office/officeart/2008/layout/LinedList"/>
    <dgm:cxn modelId="{3100C2C6-67E4-4D37-A1CC-A7B53BF136A9}" type="presParOf" srcId="{3F640E3C-9CD5-4B0F-BDF3-744A72B3B092}" destId="{5151E4AD-4966-4396-A70D-F7A2C325BE44}" srcOrd="0" destOrd="0" presId="urn:microsoft.com/office/officeart/2008/layout/LinedList"/>
    <dgm:cxn modelId="{07494F12-F08C-42C6-B99B-D6B9DDE47592}" type="presParOf" srcId="{3F640E3C-9CD5-4B0F-BDF3-744A72B3B092}" destId="{5503B176-8D19-4FE7-8433-77FCF8ED9404}" srcOrd="1" destOrd="0" presId="urn:microsoft.com/office/officeart/2008/layout/LinedList"/>
    <dgm:cxn modelId="{22DEA529-399A-4429-B6F4-609D65B8B4F3}" type="presParOf" srcId="{3F640E3C-9CD5-4B0F-BDF3-744A72B3B092}" destId="{625125C6-1132-4DD2-9C51-954EAC7485C5}" srcOrd="2" destOrd="0" presId="urn:microsoft.com/office/officeart/2008/layout/LinedList"/>
    <dgm:cxn modelId="{863204CE-3137-428F-A1BE-C4950B7BDE61}" type="presParOf" srcId="{25129CD4-1CD6-4C99-A12E-5D973DE9BE80}" destId="{F0C8939D-82CA-47FD-8151-CBC9C8AFE18C}" srcOrd="2" destOrd="0" presId="urn:microsoft.com/office/officeart/2008/layout/LinedList"/>
    <dgm:cxn modelId="{436858A9-AB0C-4F59-BDFB-BEFE51BE6624}" type="presParOf" srcId="{25129CD4-1CD6-4C99-A12E-5D973DE9BE80}" destId="{B9469950-3594-4074-BC50-EBE4D5EF9EB4}" srcOrd="3" destOrd="0" presId="urn:microsoft.com/office/officeart/2008/layout/LinedList"/>
    <dgm:cxn modelId="{E969CF96-E9B9-4F10-82D7-9686B3A431E8}" type="presParOf" srcId="{25129CD4-1CD6-4C99-A12E-5D973DE9BE80}" destId="{A524A1AE-1F23-4820-B3C6-F33053C9659F}" srcOrd="4" destOrd="0" presId="urn:microsoft.com/office/officeart/2008/layout/LinedList"/>
    <dgm:cxn modelId="{F8CA0DBA-DCFC-4579-8F14-36BD90D7D5E0}" type="presParOf" srcId="{A524A1AE-1F23-4820-B3C6-F33053C9659F}" destId="{B0899095-9336-4A14-8BA8-A7DE534163DE}" srcOrd="0" destOrd="0" presId="urn:microsoft.com/office/officeart/2008/layout/LinedList"/>
    <dgm:cxn modelId="{C3EF2B10-A3D3-40DC-BBCB-03B7974A24C7}" type="presParOf" srcId="{A524A1AE-1F23-4820-B3C6-F33053C9659F}" destId="{04BE04ED-1328-4A58-BDC7-EA8FFEB5CEF8}" srcOrd="1" destOrd="0" presId="urn:microsoft.com/office/officeart/2008/layout/LinedList"/>
    <dgm:cxn modelId="{75EB22E6-3826-40D7-9D65-2673C9EE36C3}" type="presParOf" srcId="{A524A1AE-1F23-4820-B3C6-F33053C9659F}" destId="{94DADDD7-93D4-49BC-87C9-945E106D565B}" srcOrd="2" destOrd="0" presId="urn:microsoft.com/office/officeart/2008/layout/LinedList"/>
    <dgm:cxn modelId="{C8BF08B1-5194-471D-BB72-9554916C10F3}" type="presParOf" srcId="{25129CD4-1CD6-4C99-A12E-5D973DE9BE80}" destId="{85846670-C5BE-417E-AC1B-E437F25FBD6D}" srcOrd="5" destOrd="0" presId="urn:microsoft.com/office/officeart/2008/layout/LinedList"/>
    <dgm:cxn modelId="{405D1581-1175-45DC-B584-BF0A0C4F9DB0}" type="presParOf" srcId="{25129CD4-1CD6-4C99-A12E-5D973DE9BE80}" destId="{7546BB24-2C8D-4CAF-BECB-2D96C8A6FEA4}" srcOrd="6" destOrd="0" presId="urn:microsoft.com/office/officeart/2008/layout/LinedList"/>
    <dgm:cxn modelId="{5DCDAF22-E17C-4409-B5C5-1A7C1F32E6D7}" type="presParOf" srcId="{25129CD4-1CD6-4C99-A12E-5D973DE9BE80}" destId="{6BE7D780-9267-44C3-929A-741FB158D250}" srcOrd="7" destOrd="0" presId="urn:microsoft.com/office/officeart/2008/layout/LinedList"/>
    <dgm:cxn modelId="{CB434693-8F97-4E77-9C2C-879B9B9111EC}" type="presParOf" srcId="{6BE7D780-9267-44C3-929A-741FB158D250}" destId="{B7B752B6-312B-4677-A9CF-0D3032610B65}" srcOrd="0" destOrd="0" presId="urn:microsoft.com/office/officeart/2008/layout/LinedList"/>
    <dgm:cxn modelId="{440F6D11-6F70-402E-B079-7D87C0751BD2}" type="presParOf" srcId="{6BE7D780-9267-44C3-929A-741FB158D250}" destId="{98F8CC71-B103-42B5-A35B-F5BEC58DE53A}" srcOrd="1" destOrd="0" presId="urn:microsoft.com/office/officeart/2008/layout/LinedList"/>
    <dgm:cxn modelId="{D0168786-A093-45F8-A1E3-1DB3136EF077}" type="presParOf" srcId="{6BE7D780-9267-44C3-929A-741FB158D250}" destId="{D1755945-078D-485E-8447-6348A627309D}" srcOrd="2" destOrd="0" presId="urn:microsoft.com/office/officeart/2008/layout/LinedList"/>
    <dgm:cxn modelId="{F493DFF7-5F58-4087-B3BB-46936C566AD3}" type="presParOf" srcId="{25129CD4-1CD6-4C99-A12E-5D973DE9BE80}" destId="{59166A99-0B4F-41E6-88D5-02AE3B220914}" srcOrd="8" destOrd="0" presId="urn:microsoft.com/office/officeart/2008/layout/LinedList"/>
    <dgm:cxn modelId="{6AFA7E7D-0246-4CB1-BE25-230255C381B8}" type="presParOf" srcId="{25129CD4-1CD6-4C99-A12E-5D973DE9BE80}" destId="{B67250F3-0BCD-4FC7-9F89-C1476B10BF7E}" srcOrd="9" destOrd="0" presId="urn:microsoft.com/office/officeart/2008/layout/LinedList"/>
    <dgm:cxn modelId="{97FF56CC-54BD-4CF7-B84A-E4D68818ABAA}" type="presParOf" srcId="{25129CD4-1CD6-4C99-A12E-5D973DE9BE80}" destId="{BC6A30C5-0C2E-4049-9EE8-58943B0192C3}" srcOrd="10" destOrd="0" presId="urn:microsoft.com/office/officeart/2008/layout/LinedList"/>
    <dgm:cxn modelId="{4DB6119F-66B3-45EC-851C-FF0FBCAFDA59}" type="presParOf" srcId="{BC6A30C5-0C2E-4049-9EE8-58943B0192C3}" destId="{C2891291-A2C0-4174-8D88-B271416E62D4}" srcOrd="0" destOrd="0" presId="urn:microsoft.com/office/officeart/2008/layout/LinedList"/>
    <dgm:cxn modelId="{0422B1CD-1444-4858-9353-734FEB52C776}" type="presParOf" srcId="{BC6A30C5-0C2E-4049-9EE8-58943B0192C3}" destId="{4211534E-B309-4C69-9B28-C807888596B6}" srcOrd="1" destOrd="0" presId="urn:microsoft.com/office/officeart/2008/layout/LinedList"/>
    <dgm:cxn modelId="{FDADD79B-B5C2-48E5-AD4F-A56CC87347FF}" type="presParOf" srcId="{BC6A30C5-0C2E-4049-9EE8-58943B0192C3}" destId="{6D4D2CDB-FE14-42F6-807D-29002F81A23C}" srcOrd="2" destOrd="0" presId="urn:microsoft.com/office/officeart/2008/layout/LinedList"/>
    <dgm:cxn modelId="{C79E02BD-7F6F-4476-BDFB-24FFEEF5A9D0}" type="presParOf" srcId="{25129CD4-1CD6-4C99-A12E-5D973DE9BE80}" destId="{5B469447-227A-4B24-94E8-88A6AF72906D}" srcOrd="11" destOrd="0" presId="urn:microsoft.com/office/officeart/2008/layout/LinedList"/>
    <dgm:cxn modelId="{7864B9A2-DA8F-40DA-BA84-21CD626FC968}" type="presParOf" srcId="{25129CD4-1CD6-4C99-A12E-5D973DE9BE80}" destId="{6B37236D-A8E1-416D-885C-47F76B405531}" srcOrd="12" destOrd="0" presId="urn:microsoft.com/office/officeart/2008/layout/LinedList"/>
    <dgm:cxn modelId="{614B357E-341D-4B70-8D4F-D71FF3C2E5A2}" type="presParOf" srcId="{25129CD4-1CD6-4C99-A12E-5D973DE9BE80}" destId="{99BFF99B-FD53-4369-9F71-81AEF5AFF176}" srcOrd="13" destOrd="0" presId="urn:microsoft.com/office/officeart/2008/layout/LinedList"/>
    <dgm:cxn modelId="{E0EEA11A-FBA9-4198-88DA-82BB6419411F}" type="presParOf" srcId="{99BFF99B-FD53-4369-9F71-81AEF5AFF176}" destId="{45336C7B-8F91-4DC5-9F8D-3D4C08D431CA}" srcOrd="0" destOrd="0" presId="urn:microsoft.com/office/officeart/2008/layout/LinedList"/>
    <dgm:cxn modelId="{FAE524EC-72EB-46D1-A359-1347581B9D41}" type="presParOf" srcId="{99BFF99B-FD53-4369-9F71-81AEF5AFF176}" destId="{F27583EE-70F3-4E8A-B186-5066CF105BEC}" srcOrd="1" destOrd="0" presId="urn:microsoft.com/office/officeart/2008/layout/LinedList"/>
    <dgm:cxn modelId="{338387E3-322A-4782-AF35-4B9512011126}" type="presParOf" srcId="{99BFF99B-FD53-4369-9F71-81AEF5AFF176}" destId="{6FE62F20-55DD-4950-B0BA-D0E2E3532502}" srcOrd="2" destOrd="0" presId="urn:microsoft.com/office/officeart/2008/layout/LinedList"/>
    <dgm:cxn modelId="{E76B72E0-78D4-4082-B5BA-DFD540362F80}" type="presParOf" srcId="{25129CD4-1CD6-4C99-A12E-5D973DE9BE80}" destId="{3FFF7A2F-5B61-4C7F-88F4-624BE1BD52D7}" srcOrd="14" destOrd="0" presId="urn:microsoft.com/office/officeart/2008/layout/LinedList"/>
    <dgm:cxn modelId="{3C2456A5-2683-4CC2-91FB-9EDC8783B42C}" type="presParOf" srcId="{25129CD4-1CD6-4C99-A12E-5D973DE9BE80}" destId="{2CA08363-B3D3-4B6D-893D-1CEBD5894B4E}" srcOrd="15" destOrd="0" presId="urn:microsoft.com/office/officeart/2008/layout/LinedList"/>
    <dgm:cxn modelId="{0AA51BCF-E711-42F8-B67C-4E12DE2DE0A2}" type="presParOf" srcId="{25129CD4-1CD6-4C99-A12E-5D973DE9BE80}" destId="{45AC114B-FF43-4972-AD53-9913C1DFA576}" srcOrd="16" destOrd="0" presId="urn:microsoft.com/office/officeart/2008/layout/LinedList"/>
    <dgm:cxn modelId="{01A13A8B-358F-4696-8B5B-7C0E3C65CB6B}" type="presParOf" srcId="{45AC114B-FF43-4972-AD53-9913C1DFA576}" destId="{7C06035F-058D-4BC2-9C4E-07AC23E386D3}" srcOrd="0" destOrd="0" presId="urn:microsoft.com/office/officeart/2008/layout/LinedList"/>
    <dgm:cxn modelId="{3DFDE19E-A479-4303-80A5-EC99368A927E}" type="presParOf" srcId="{45AC114B-FF43-4972-AD53-9913C1DFA576}" destId="{1C05FF5E-2270-40F1-A602-D11C891E6DB7}" srcOrd="1" destOrd="0" presId="urn:microsoft.com/office/officeart/2008/layout/LinedList"/>
    <dgm:cxn modelId="{2EA49C63-0628-4308-B1F0-DE9873F945CC}" type="presParOf" srcId="{45AC114B-FF43-4972-AD53-9913C1DFA576}" destId="{287A8181-DB1A-4836-99D9-D5DA2EB95C3A}" srcOrd="2" destOrd="0" presId="urn:microsoft.com/office/officeart/2008/layout/LinedList"/>
    <dgm:cxn modelId="{B2FAECF9-F297-4820-BB97-D5E72B9E5436}" type="presParOf" srcId="{25129CD4-1CD6-4C99-A12E-5D973DE9BE80}" destId="{20F0344E-32CF-4F77-8E03-FD1178148FE0}" srcOrd="17" destOrd="0" presId="urn:microsoft.com/office/officeart/2008/layout/LinedList"/>
    <dgm:cxn modelId="{A18F4934-76C4-454A-8807-2DF915DFEC0F}" type="presParOf" srcId="{25129CD4-1CD6-4C99-A12E-5D973DE9BE80}" destId="{DAC079D0-3C99-4F75-AD86-7906D4019B4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BE4CCB-FF3C-4BC6-801D-35C86FCFF3F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BD521FC-D8E3-448F-B8F2-CFB74F9ED3F6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sr-Cyrl-RS" sz="150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endParaRPr lang="sr-Cyrl-RS" sz="150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sr-Cyrl-RS" sz="1500" dirty="0" smtClean="0">
              <a:solidFill>
                <a:schemeClr val="bg1"/>
              </a:solidFill>
            </a:rPr>
            <a:t>Републички фонд за здравствено осигурање</a:t>
          </a:r>
          <a:endParaRPr lang="en-US" sz="1500" dirty="0">
            <a:solidFill>
              <a:schemeClr val="bg1"/>
            </a:solidFill>
          </a:endParaRPr>
        </a:p>
      </dgm:t>
    </dgm:pt>
    <dgm:pt modelId="{A8470364-DC3E-4D1C-A0DE-56FC9AC36F92}" type="parTrans" cxnId="{864E9E12-9418-4A52-8B9F-E76C6259B923}">
      <dgm:prSet/>
      <dgm:spPr/>
      <dgm:t>
        <a:bodyPr/>
        <a:lstStyle/>
        <a:p>
          <a:endParaRPr lang="en-US"/>
        </a:p>
      </dgm:t>
    </dgm:pt>
    <dgm:pt modelId="{E68300C1-C270-4E14-BB53-5FAA35D7096F}" type="sibTrans" cxnId="{864E9E12-9418-4A52-8B9F-E76C6259B923}">
      <dgm:prSet/>
      <dgm:spPr/>
      <dgm:t>
        <a:bodyPr/>
        <a:lstStyle/>
        <a:p>
          <a:endParaRPr lang="en-US"/>
        </a:p>
      </dgm:t>
    </dgm:pt>
    <dgm:pt modelId="{EA579F01-3D09-4872-9454-0E2283C1DCC0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anchor="ctr"/>
        <a:lstStyle/>
        <a:p>
          <a:r>
            <a:rPr lang="sr-Cyrl-RS" dirty="0" smtClean="0">
              <a:solidFill>
                <a:schemeClr val="bg1"/>
              </a:solidFill>
            </a:rPr>
            <a:t>Национална служба за запошљавање</a:t>
          </a:r>
          <a:endParaRPr lang="en-US" dirty="0">
            <a:solidFill>
              <a:schemeClr val="bg1"/>
            </a:solidFill>
          </a:endParaRPr>
        </a:p>
      </dgm:t>
    </dgm:pt>
    <dgm:pt modelId="{E3985A32-1255-4CAE-80F2-CF721B0FB844}" type="parTrans" cxnId="{18C859F2-A832-43A1-9BC6-00CBD86A79FF}">
      <dgm:prSet/>
      <dgm:spPr/>
      <dgm:t>
        <a:bodyPr/>
        <a:lstStyle/>
        <a:p>
          <a:endParaRPr lang="en-US"/>
        </a:p>
      </dgm:t>
    </dgm:pt>
    <dgm:pt modelId="{3EE8F92B-DF1B-4323-91F0-5A7C74C9F8D5}" type="sibTrans" cxnId="{18C859F2-A832-43A1-9BC6-00CBD86A79FF}">
      <dgm:prSet/>
      <dgm:spPr/>
      <dgm:t>
        <a:bodyPr/>
        <a:lstStyle/>
        <a:p>
          <a:endParaRPr lang="en-US"/>
        </a:p>
      </dgm:t>
    </dgm:pt>
    <dgm:pt modelId="{C77D714E-AF3A-48B9-9369-9C451A256107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anchor="ctr"/>
        <a:lstStyle/>
        <a:p>
          <a:r>
            <a:rPr lang="sr-Cyrl-RS" dirty="0" smtClean="0">
              <a:solidFill>
                <a:schemeClr val="bg1"/>
              </a:solidFill>
            </a:rPr>
            <a:t>Републички фонд за пензијско и инвалидско осигурање</a:t>
          </a:r>
          <a:endParaRPr lang="en-US" dirty="0">
            <a:solidFill>
              <a:schemeClr val="bg1"/>
            </a:solidFill>
          </a:endParaRPr>
        </a:p>
      </dgm:t>
    </dgm:pt>
    <dgm:pt modelId="{71C1ADF6-EB4D-474A-A0CA-982C7609EB54}" type="parTrans" cxnId="{0774912F-ED7E-439C-82BB-3073B8D428EF}">
      <dgm:prSet/>
      <dgm:spPr/>
      <dgm:t>
        <a:bodyPr/>
        <a:lstStyle/>
        <a:p>
          <a:endParaRPr lang="en-US"/>
        </a:p>
      </dgm:t>
    </dgm:pt>
    <dgm:pt modelId="{D2A6F930-CD22-41BB-B943-76CA49A42FE5}" type="sibTrans" cxnId="{0774912F-ED7E-439C-82BB-3073B8D428EF}">
      <dgm:prSet/>
      <dgm:spPr/>
      <dgm:t>
        <a:bodyPr/>
        <a:lstStyle/>
        <a:p>
          <a:endParaRPr lang="en-US"/>
        </a:p>
      </dgm:t>
    </dgm:pt>
    <dgm:pt modelId="{AD7F0A11-E797-4464-8F35-3EA1F9F78F7F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718D23AE-A470-4628-889E-E94BDFEE2940}" type="parTrans" cxnId="{1A685BE6-B514-4BEA-8DDC-59DD701E5E1C}">
      <dgm:prSet/>
      <dgm:spPr/>
      <dgm:t>
        <a:bodyPr/>
        <a:lstStyle/>
        <a:p>
          <a:endParaRPr lang="en-US"/>
        </a:p>
      </dgm:t>
    </dgm:pt>
    <dgm:pt modelId="{68B7ADC8-C1E0-4B44-83E5-7419D98EDB96}" type="sibTrans" cxnId="{1A685BE6-B514-4BEA-8DDC-59DD701E5E1C}">
      <dgm:prSet/>
      <dgm:spPr/>
      <dgm:t>
        <a:bodyPr/>
        <a:lstStyle/>
        <a:p>
          <a:endParaRPr lang="en-US"/>
        </a:p>
      </dgm:t>
    </dgm:pt>
    <dgm:pt modelId="{5777CA4E-0FA8-4B9E-870D-A7535DB7D56E}" type="pres">
      <dgm:prSet presAssocID="{59BE4CCB-FF3C-4BC6-801D-35C86FCFF3F7}" presName="Name0" presStyleCnt="0">
        <dgm:presLayoutVars>
          <dgm:dir/>
          <dgm:resizeHandles val="exact"/>
        </dgm:presLayoutVars>
      </dgm:prSet>
      <dgm:spPr/>
    </dgm:pt>
    <dgm:pt modelId="{46DB7D23-50CD-4150-978B-4EE996913102}" type="pres">
      <dgm:prSet presAssocID="{59BE4CCB-FF3C-4BC6-801D-35C86FCFF3F7}" presName="bkgdShp" presStyleLbl="alignAccFollowNode1" presStyleIdx="0" presStyleCnt="1" custLinFactNeighborY="-24533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</dgm:pt>
    <dgm:pt modelId="{96745E66-4E3E-4ECE-8747-51503712609C}" type="pres">
      <dgm:prSet presAssocID="{59BE4CCB-FF3C-4BC6-801D-35C86FCFF3F7}" presName="linComp" presStyleCnt="0"/>
      <dgm:spPr/>
    </dgm:pt>
    <dgm:pt modelId="{73233E7F-AE29-4BF1-98CF-98E853E2C88F}" type="pres">
      <dgm:prSet presAssocID="{EBD521FC-D8E3-448F-B8F2-CFB74F9ED3F6}" presName="compNode" presStyleCnt="0"/>
      <dgm:spPr/>
    </dgm:pt>
    <dgm:pt modelId="{218996B0-5D92-4E2C-B258-6A416A44436F}" type="pres">
      <dgm:prSet presAssocID="{EBD521FC-D8E3-448F-B8F2-CFB74F9ED3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DC450-F8DD-401E-97FF-58CEABC137FC}" type="pres">
      <dgm:prSet presAssocID="{EBD521FC-D8E3-448F-B8F2-CFB74F9ED3F6}" presName="invisiNode" presStyleLbl="node1" presStyleIdx="0" presStyleCnt="4"/>
      <dgm:spPr/>
    </dgm:pt>
    <dgm:pt modelId="{2827B6AB-FFBE-41A2-8FF5-F5F05502AC2D}" type="pres">
      <dgm:prSet presAssocID="{EBD521FC-D8E3-448F-B8F2-CFB74F9ED3F6}" presName="imagNode" presStyleLbl="fgImgPlace1" presStyleIdx="0" presStyleCnt="4" custScaleX="62155" custScaleY="884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E783F4-4EDA-4A90-8686-B4B53F7740A8}" type="pres">
      <dgm:prSet presAssocID="{E68300C1-C270-4E14-BB53-5FAA35D709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FB479F-7C8F-4018-9004-A54844FE0152}" type="pres">
      <dgm:prSet presAssocID="{EA579F01-3D09-4872-9454-0E2283C1DCC0}" presName="compNode" presStyleCnt="0"/>
      <dgm:spPr/>
    </dgm:pt>
    <dgm:pt modelId="{6FF52009-84DA-4986-B152-BEB93D5FB1CF}" type="pres">
      <dgm:prSet presAssocID="{EA579F01-3D09-4872-9454-0E2283C1DC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848F-310B-40F1-9628-D5A43A944425}" type="pres">
      <dgm:prSet presAssocID="{EA579F01-3D09-4872-9454-0E2283C1DCC0}" presName="invisiNode" presStyleLbl="node1" presStyleIdx="1" presStyleCnt="4"/>
      <dgm:spPr/>
    </dgm:pt>
    <dgm:pt modelId="{F2AB4BDE-24B5-4132-88B4-1A09434E1835}" type="pres">
      <dgm:prSet presAssocID="{EA579F01-3D09-4872-9454-0E2283C1DCC0}" presName="imagNode" presStyleLbl="fgImgPlace1" presStyleIdx="1" presStyleCnt="4" custScaleX="74462" custLinFactNeighborX="45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6C283F-4308-4745-83A9-CD4B1D1E6090}" type="pres">
      <dgm:prSet presAssocID="{3EE8F92B-DF1B-4323-91F0-5A7C74C9F8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167EEA-EA67-4601-B7BF-CFABB7E10010}" type="pres">
      <dgm:prSet presAssocID="{C77D714E-AF3A-48B9-9369-9C451A256107}" presName="compNode" presStyleCnt="0"/>
      <dgm:spPr/>
    </dgm:pt>
    <dgm:pt modelId="{036386A5-7F49-40E0-A057-1100EE83A4F6}" type="pres">
      <dgm:prSet presAssocID="{C77D714E-AF3A-48B9-9369-9C451A2561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F3CBF-FB91-43AD-B414-C7EB35C76D48}" type="pres">
      <dgm:prSet presAssocID="{C77D714E-AF3A-48B9-9369-9C451A256107}" presName="invisiNode" presStyleLbl="node1" presStyleIdx="2" presStyleCnt="4"/>
      <dgm:spPr/>
    </dgm:pt>
    <dgm:pt modelId="{203AB15B-DFD5-4433-A9ED-109C6DC364EF}" type="pres">
      <dgm:prSet presAssocID="{C77D714E-AF3A-48B9-9369-9C451A256107}" presName="imagNode" presStyleLbl="fgImgPlace1" presStyleIdx="2" presStyleCnt="4" custScaleX="774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FE3C7C3-5EC2-4369-A0E1-92FC5765B7D6}" type="pres">
      <dgm:prSet presAssocID="{D2A6F930-CD22-41BB-B943-76CA49A42F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B751EE-5F57-40AC-A3F0-3B007525C588}" type="pres">
      <dgm:prSet presAssocID="{AD7F0A11-E797-4464-8F35-3EA1F9F78F7F}" presName="compNode" presStyleCnt="0"/>
      <dgm:spPr/>
    </dgm:pt>
    <dgm:pt modelId="{82B80C01-4F3B-4AC3-9846-33B2CEFDD7EE}" type="pres">
      <dgm:prSet presAssocID="{AD7F0A11-E797-4464-8F35-3EA1F9F78F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7F261-B1FA-41CE-A444-FE213B0AF9A0}" type="pres">
      <dgm:prSet presAssocID="{AD7F0A11-E797-4464-8F35-3EA1F9F78F7F}" presName="invisiNode" presStyleLbl="node1" presStyleIdx="3" presStyleCnt="4"/>
      <dgm:spPr/>
    </dgm:pt>
    <dgm:pt modelId="{70202852-A672-4C75-95FD-013243CF4E70}" type="pres">
      <dgm:prSet presAssocID="{AD7F0A11-E797-4464-8F35-3EA1F9F78F7F}" presName="imagNode" presStyleLbl="fgImgPlace1" presStyleIdx="3" presStyleCnt="4" custScaleX="8665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498222A9-737B-4BD0-ADAA-986694D1F31C}" type="presOf" srcId="{EBD521FC-D8E3-448F-B8F2-CFB74F9ED3F6}" destId="{218996B0-5D92-4E2C-B258-6A416A44436F}" srcOrd="0" destOrd="0" presId="urn:microsoft.com/office/officeart/2005/8/layout/pList2"/>
    <dgm:cxn modelId="{18C859F2-A832-43A1-9BC6-00CBD86A79FF}" srcId="{59BE4CCB-FF3C-4BC6-801D-35C86FCFF3F7}" destId="{EA579F01-3D09-4872-9454-0E2283C1DCC0}" srcOrd="1" destOrd="0" parTransId="{E3985A32-1255-4CAE-80F2-CF721B0FB844}" sibTransId="{3EE8F92B-DF1B-4323-91F0-5A7C74C9F8D5}"/>
    <dgm:cxn modelId="{A1421DF7-A48D-411E-9CAC-2AF06A5F63F5}" type="presOf" srcId="{C77D714E-AF3A-48B9-9369-9C451A256107}" destId="{036386A5-7F49-40E0-A057-1100EE83A4F6}" srcOrd="0" destOrd="0" presId="urn:microsoft.com/office/officeart/2005/8/layout/pList2"/>
    <dgm:cxn modelId="{D70352FD-498D-4DB8-B947-231AF0B5C506}" type="presOf" srcId="{3EE8F92B-DF1B-4323-91F0-5A7C74C9F8D5}" destId="{F46C283F-4308-4745-83A9-CD4B1D1E6090}" srcOrd="0" destOrd="0" presId="urn:microsoft.com/office/officeart/2005/8/layout/pList2"/>
    <dgm:cxn modelId="{1A685BE6-B514-4BEA-8DDC-59DD701E5E1C}" srcId="{59BE4CCB-FF3C-4BC6-801D-35C86FCFF3F7}" destId="{AD7F0A11-E797-4464-8F35-3EA1F9F78F7F}" srcOrd="3" destOrd="0" parTransId="{718D23AE-A470-4628-889E-E94BDFEE2940}" sibTransId="{68B7ADC8-C1E0-4B44-83E5-7419D98EDB96}"/>
    <dgm:cxn modelId="{0774912F-ED7E-439C-82BB-3073B8D428EF}" srcId="{59BE4CCB-FF3C-4BC6-801D-35C86FCFF3F7}" destId="{C77D714E-AF3A-48B9-9369-9C451A256107}" srcOrd="2" destOrd="0" parTransId="{71C1ADF6-EB4D-474A-A0CA-982C7609EB54}" sibTransId="{D2A6F930-CD22-41BB-B943-76CA49A42FE5}"/>
    <dgm:cxn modelId="{D5702AA3-0A12-4733-9F00-EDBFF33EB5AC}" type="presOf" srcId="{EA579F01-3D09-4872-9454-0E2283C1DCC0}" destId="{6FF52009-84DA-4986-B152-BEB93D5FB1CF}" srcOrd="0" destOrd="0" presId="urn:microsoft.com/office/officeart/2005/8/layout/pList2"/>
    <dgm:cxn modelId="{2C0CD761-FA06-425E-B8CF-14D2877C09C5}" type="presOf" srcId="{D2A6F930-CD22-41BB-B943-76CA49A42FE5}" destId="{1FE3C7C3-5EC2-4369-A0E1-92FC5765B7D6}" srcOrd="0" destOrd="0" presId="urn:microsoft.com/office/officeart/2005/8/layout/pList2"/>
    <dgm:cxn modelId="{B5301D27-0C5C-4715-9A16-0CD9FBD0C724}" type="presOf" srcId="{AD7F0A11-E797-4464-8F35-3EA1F9F78F7F}" destId="{82B80C01-4F3B-4AC3-9846-33B2CEFDD7EE}" srcOrd="0" destOrd="0" presId="urn:microsoft.com/office/officeart/2005/8/layout/pList2"/>
    <dgm:cxn modelId="{864E9E12-9418-4A52-8B9F-E76C6259B923}" srcId="{59BE4CCB-FF3C-4BC6-801D-35C86FCFF3F7}" destId="{EBD521FC-D8E3-448F-B8F2-CFB74F9ED3F6}" srcOrd="0" destOrd="0" parTransId="{A8470364-DC3E-4D1C-A0DE-56FC9AC36F92}" sibTransId="{E68300C1-C270-4E14-BB53-5FAA35D7096F}"/>
    <dgm:cxn modelId="{0D050A58-9781-4D6E-A78D-21D4784CD896}" type="presOf" srcId="{E68300C1-C270-4E14-BB53-5FAA35D7096F}" destId="{9BE783F4-4EDA-4A90-8686-B4B53F7740A8}" srcOrd="0" destOrd="0" presId="urn:microsoft.com/office/officeart/2005/8/layout/pList2"/>
    <dgm:cxn modelId="{5CD19436-7EA1-4160-8B47-7E6BD10A1501}" type="presOf" srcId="{59BE4CCB-FF3C-4BC6-801D-35C86FCFF3F7}" destId="{5777CA4E-0FA8-4B9E-870D-A7535DB7D56E}" srcOrd="0" destOrd="0" presId="urn:microsoft.com/office/officeart/2005/8/layout/pList2"/>
    <dgm:cxn modelId="{63C641BB-6C98-46F2-B618-F1AEF2735885}" type="presParOf" srcId="{5777CA4E-0FA8-4B9E-870D-A7535DB7D56E}" destId="{46DB7D23-50CD-4150-978B-4EE996913102}" srcOrd="0" destOrd="0" presId="urn:microsoft.com/office/officeart/2005/8/layout/pList2"/>
    <dgm:cxn modelId="{C784A1D3-1845-4956-8919-5AD6A8EB892D}" type="presParOf" srcId="{5777CA4E-0FA8-4B9E-870D-A7535DB7D56E}" destId="{96745E66-4E3E-4ECE-8747-51503712609C}" srcOrd="1" destOrd="0" presId="urn:microsoft.com/office/officeart/2005/8/layout/pList2"/>
    <dgm:cxn modelId="{A6283E93-4BFE-40EA-817C-4CEF88C39540}" type="presParOf" srcId="{96745E66-4E3E-4ECE-8747-51503712609C}" destId="{73233E7F-AE29-4BF1-98CF-98E853E2C88F}" srcOrd="0" destOrd="0" presId="urn:microsoft.com/office/officeart/2005/8/layout/pList2"/>
    <dgm:cxn modelId="{1CB4672D-C018-430D-A088-E957A45E8DD8}" type="presParOf" srcId="{73233E7F-AE29-4BF1-98CF-98E853E2C88F}" destId="{218996B0-5D92-4E2C-B258-6A416A44436F}" srcOrd="0" destOrd="0" presId="urn:microsoft.com/office/officeart/2005/8/layout/pList2"/>
    <dgm:cxn modelId="{BC5B372D-79AF-48B6-B0B0-8988C4708D06}" type="presParOf" srcId="{73233E7F-AE29-4BF1-98CF-98E853E2C88F}" destId="{5F6DC450-F8DD-401E-97FF-58CEABC137FC}" srcOrd="1" destOrd="0" presId="urn:microsoft.com/office/officeart/2005/8/layout/pList2"/>
    <dgm:cxn modelId="{8936B3BE-5BAA-4AF7-9FDE-354F77CA4A77}" type="presParOf" srcId="{73233E7F-AE29-4BF1-98CF-98E853E2C88F}" destId="{2827B6AB-FFBE-41A2-8FF5-F5F05502AC2D}" srcOrd="2" destOrd="0" presId="urn:microsoft.com/office/officeart/2005/8/layout/pList2"/>
    <dgm:cxn modelId="{BA538C06-A0DE-42B5-997E-6DD876E6CA60}" type="presParOf" srcId="{96745E66-4E3E-4ECE-8747-51503712609C}" destId="{9BE783F4-4EDA-4A90-8686-B4B53F7740A8}" srcOrd="1" destOrd="0" presId="urn:microsoft.com/office/officeart/2005/8/layout/pList2"/>
    <dgm:cxn modelId="{4E743587-8A7E-4059-A0BC-44DB396FA6D1}" type="presParOf" srcId="{96745E66-4E3E-4ECE-8747-51503712609C}" destId="{38FB479F-7C8F-4018-9004-A54844FE0152}" srcOrd="2" destOrd="0" presId="urn:microsoft.com/office/officeart/2005/8/layout/pList2"/>
    <dgm:cxn modelId="{61724EFB-A639-4E95-8539-FE158632A21C}" type="presParOf" srcId="{38FB479F-7C8F-4018-9004-A54844FE0152}" destId="{6FF52009-84DA-4986-B152-BEB93D5FB1CF}" srcOrd="0" destOrd="0" presId="urn:microsoft.com/office/officeart/2005/8/layout/pList2"/>
    <dgm:cxn modelId="{A02D2ACA-C6A8-41D7-9FC8-EB1D2C4875A5}" type="presParOf" srcId="{38FB479F-7C8F-4018-9004-A54844FE0152}" destId="{A8A4848F-310B-40F1-9628-D5A43A944425}" srcOrd="1" destOrd="0" presId="urn:microsoft.com/office/officeart/2005/8/layout/pList2"/>
    <dgm:cxn modelId="{F87C5AF4-0A6E-4FE3-9525-5E83DB8093E1}" type="presParOf" srcId="{38FB479F-7C8F-4018-9004-A54844FE0152}" destId="{F2AB4BDE-24B5-4132-88B4-1A09434E1835}" srcOrd="2" destOrd="0" presId="urn:microsoft.com/office/officeart/2005/8/layout/pList2"/>
    <dgm:cxn modelId="{0BFCC509-CF1D-46EE-AC4D-8FDC047F4F3B}" type="presParOf" srcId="{96745E66-4E3E-4ECE-8747-51503712609C}" destId="{F46C283F-4308-4745-83A9-CD4B1D1E6090}" srcOrd="3" destOrd="0" presId="urn:microsoft.com/office/officeart/2005/8/layout/pList2"/>
    <dgm:cxn modelId="{49B11B09-0190-4C9F-ABC4-8C743DEDBE17}" type="presParOf" srcId="{96745E66-4E3E-4ECE-8747-51503712609C}" destId="{79167EEA-EA67-4601-B7BF-CFABB7E10010}" srcOrd="4" destOrd="0" presId="urn:microsoft.com/office/officeart/2005/8/layout/pList2"/>
    <dgm:cxn modelId="{33AC9B95-EBE3-49FE-AEAA-8EC83DBDF6D9}" type="presParOf" srcId="{79167EEA-EA67-4601-B7BF-CFABB7E10010}" destId="{036386A5-7F49-40E0-A057-1100EE83A4F6}" srcOrd="0" destOrd="0" presId="urn:microsoft.com/office/officeart/2005/8/layout/pList2"/>
    <dgm:cxn modelId="{16B1B85A-03F2-44E4-9471-CF5B9ABFE696}" type="presParOf" srcId="{79167EEA-EA67-4601-B7BF-CFABB7E10010}" destId="{090F3CBF-FB91-43AD-B414-C7EB35C76D48}" srcOrd="1" destOrd="0" presId="urn:microsoft.com/office/officeart/2005/8/layout/pList2"/>
    <dgm:cxn modelId="{B17B4A86-1D1F-4481-A7C3-C83759530ADB}" type="presParOf" srcId="{79167EEA-EA67-4601-B7BF-CFABB7E10010}" destId="{203AB15B-DFD5-4433-A9ED-109C6DC364EF}" srcOrd="2" destOrd="0" presId="urn:microsoft.com/office/officeart/2005/8/layout/pList2"/>
    <dgm:cxn modelId="{FFC81BE6-AB45-4493-85DB-7D5B582801CD}" type="presParOf" srcId="{96745E66-4E3E-4ECE-8747-51503712609C}" destId="{1FE3C7C3-5EC2-4369-A0E1-92FC5765B7D6}" srcOrd="5" destOrd="0" presId="urn:microsoft.com/office/officeart/2005/8/layout/pList2"/>
    <dgm:cxn modelId="{9B058C82-D46C-4E57-BD70-E0D244F0D312}" type="presParOf" srcId="{96745E66-4E3E-4ECE-8747-51503712609C}" destId="{ABB751EE-5F57-40AC-A3F0-3B007525C588}" srcOrd="6" destOrd="0" presId="urn:microsoft.com/office/officeart/2005/8/layout/pList2"/>
    <dgm:cxn modelId="{AB3F7B0A-968D-469B-B34D-119E0C9E41F2}" type="presParOf" srcId="{ABB751EE-5F57-40AC-A3F0-3B007525C588}" destId="{82B80C01-4F3B-4AC3-9846-33B2CEFDD7EE}" srcOrd="0" destOrd="0" presId="urn:microsoft.com/office/officeart/2005/8/layout/pList2"/>
    <dgm:cxn modelId="{DA3B07DD-58FE-474C-B7BE-BDD46DA0EA3B}" type="presParOf" srcId="{ABB751EE-5F57-40AC-A3F0-3B007525C588}" destId="{E517F261-B1FA-41CE-A444-FE213B0AF9A0}" srcOrd="1" destOrd="0" presId="urn:microsoft.com/office/officeart/2005/8/layout/pList2"/>
    <dgm:cxn modelId="{589F7F80-B5ED-4B82-9EB0-91B8EB981F9F}" type="presParOf" srcId="{ABB751EE-5F57-40AC-A3F0-3B007525C588}" destId="{70202852-A672-4C75-95FD-013243CF4E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053581-7930-4D58-AE66-7C39E8F7C7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6C39-EAB9-4D94-B6B8-D6D26BCDB6B7}">
      <dgm:prSet phldrT="[Text]"/>
      <dgm:spPr/>
      <dgm:t>
        <a:bodyPr/>
        <a:lstStyle/>
        <a:p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планирањем и извршењем финансијских планова</a:t>
          </a:r>
          <a:endParaRPr lang="en-US" dirty="0"/>
        </a:p>
      </dgm:t>
    </dgm:pt>
    <dgm:pt modelId="{D73C52F5-A0B2-49E4-9EC2-7307814A0EBF}" type="parTrans" cxnId="{40022304-DE63-4714-9706-69B2745A28FF}">
      <dgm:prSet/>
      <dgm:spPr/>
      <dgm:t>
        <a:bodyPr/>
        <a:lstStyle/>
        <a:p>
          <a:endParaRPr lang="en-US"/>
        </a:p>
      </dgm:t>
    </dgm:pt>
    <dgm:pt modelId="{365AEDAB-3E1B-400A-8CCD-A240D5F3D59D}" type="sibTrans" cxnId="{40022304-DE63-4714-9706-69B2745A28FF}">
      <dgm:prSet/>
      <dgm:spPr/>
      <dgm:t>
        <a:bodyPr/>
        <a:lstStyle/>
        <a:p>
          <a:endParaRPr lang="en-US"/>
        </a:p>
      </dgm:t>
    </dgm:pt>
    <dgm:pt modelId="{3005942B-6EA0-4C69-BB9A-8E98F31AE704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Неусаглашеност финансијских планова здравствених установа са Финансијским планом Републичког фонда за здравствено осигурање</a:t>
          </a:r>
          <a:endParaRPr lang="en-US" sz="2400" dirty="0"/>
        </a:p>
      </dgm:t>
    </dgm:pt>
    <dgm:pt modelId="{D1B69FA0-991B-4A6F-8B16-A8911C7CF3B3}" type="parTrans" cxnId="{4374FA43-2914-4776-9C32-67D7CA4236A0}">
      <dgm:prSet/>
      <dgm:spPr/>
      <dgm:t>
        <a:bodyPr/>
        <a:lstStyle/>
        <a:p>
          <a:endParaRPr lang="en-US"/>
        </a:p>
      </dgm:t>
    </dgm:pt>
    <dgm:pt modelId="{E91C57ED-8B73-48C8-A89E-CB18973626B7}" type="sibTrans" cxnId="{4374FA43-2914-4776-9C32-67D7CA4236A0}">
      <dgm:prSet/>
      <dgm:spPr/>
      <dgm:t>
        <a:bodyPr/>
        <a:lstStyle/>
        <a:p>
          <a:endParaRPr lang="en-US"/>
        </a:p>
      </dgm:t>
    </dgm:pt>
    <dgm:pt modelId="{5FA52030-A723-4E1F-970E-411E8EE42B7A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Извори  финансирања</a:t>
          </a:r>
          <a:endParaRPr lang="en-US" sz="2400" dirty="0"/>
        </a:p>
      </dgm:t>
    </dgm:pt>
    <dgm:pt modelId="{25F5BC32-1583-462B-8877-2841DE8CB158}" type="parTrans" cxnId="{CF945BD2-4C84-456A-8CE3-31D067A1645D}">
      <dgm:prSet/>
      <dgm:spPr/>
      <dgm:t>
        <a:bodyPr/>
        <a:lstStyle/>
        <a:p>
          <a:endParaRPr lang="en-US"/>
        </a:p>
      </dgm:t>
    </dgm:pt>
    <dgm:pt modelId="{40D84960-375A-4FC0-9D4E-4BAE09D9207A}" type="sibTrans" cxnId="{CF945BD2-4C84-456A-8CE3-31D067A1645D}">
      <dgm:prSet/>
      <dgm:spPr/>
      <dgm:t>
        <a:bodyPr/>
        <a:lstStyle/>
        <a:p>
          <a:endParaRPr lang="en-US"/>
        </a:p>
      </dgm:t>
    </dgm:pt>
    <dgm:pt modelId="{ABCC8581-BFD6-423A-9EBF-F7FA5BE515A7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Намена средстава</a:t>
          </a:r>
          <a:endParaRPr lang="en-US" sz="2400" dirty="0"/>
        </a:p>
      </dgm:t>
    </dgm:pt>
    <dgm:pt modelId="{EAC3A236-5996-4205-8828-81173A0C238F}" type="parTrans" cxnId="{1D9B174F-3331-48BE-A543-137C840C25F8}">
      <dgm:prSet/>
      <dgm:spPr/>
      <dgm:t>
        <a:bodyPr/>
        <a:lstStyle/>
        <a:p>
          <a:endParaRPr lang="en-US"/>
        </a:p>
      </dgm:t>
    </dgm:pt>
    <dgm:pt modelId="{8E442008-0605-4411-9C0F-85B658E91FA0}" type="sibTrans" cxnId="{1D9B174F-3331-48BE-A543-137C840C25F8}">
      <dgm:prSet/>
      <dgm:spPr/>
      <dgm:t>
        <a:bodyPr/>
        <a:lstStyle/>
        <a:p>
          <a:endParaRPr lang="en-US"/>
        </a:p>
      </dgm:t>
    </dgm:pt>
    <dgm:pt modelId="{B6A0CEB4-2D9D-4D97-AE9A-C3EB6C43B9E5}" type="pres">
      <dgm:prSet presAssocID="{02053581-7930-4D58-AE66-7C39E8F7C7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2B7D0B-EC63-47D1-B231-BE541C9BE976}" type="pres">
      <dgm:prSet presAssocID="{31336C39-EAB9-4D94-B6B8-D6D26BCDB6B7}" presName="thickLine" presStyleLbl="alignNode1" presStyleIdx="0" presStyleCnt="1"/>
      <dgm:spPr/>
    </dgm:pt>
    <dgm:pt modelId="{145CEABC-C626-4422-B515-76243A0FB382}" type="pres">
      <dgm:prSet presAssocID="{31336C39-EAB9-4D94-B6B8-D6D26BCDB6B7}" presName="horz1" presStyleCnt="0"/>
      <dgm:spPr/>
    </dgm:pt>
    <dgm:pt modelId="{635F2BAB-3524-4AEE-9BB4-05939A73EA95}" type="pres">
      <dgm:prSet presAssocID="{31336C39-EAB9-4D94-B6B8-D6D26BCDB6B7}" presName="tx1" presStyleLbl="revTx" presStyleIdx="0" presStyleCnt="4" custScaleX="144084"/>
      <dgm:spPr/>
      <dgm:t>
        <a:bodyPr/>
        <a:lstStyle/>
        <a:p>
          <a:endParaRPr lang="en-US"/>
        </a:p>
      </dgm:t>
    </dgm:pt>
    <dgm:pt modelId="{5943B800-D325-46A6-9957-9695CB180380}" type="pres">
      <dgm:prSet presAssocID="{31336C39-EAB9-4D94-B6B8-D6D26BCDB6B7}" presName="vert1" presStyleCnt="0"/>
      <dgm:spPr/>
    </dgm:pt>
    <dgm:pt modelId="{0FBDEF66-A640-49DF-890D-9DEAD1992A2E}" type="pres">
      <dgm:prSet presAssocID="{3005942B-6EA0-4C69-BB9A-8E98F31AE704}" presName="vertSpace2a" presStyleCnt="0"/>
      <dgm:spPr/>
    </dgm:pt>
    <dgm:pt modelId="{00132ADC-0DA3-487C-A98D-B6BA94C2A456}" type="pres">
      <dgm:prSet presAssocID="{3005942B-6EA0-4C69-BB9A-8E98F31AE704}" presName="horz2" presStyleCnt="0"/>
      <dgm:spPr/>
    </dgm:pt>
    <dgm:pt modelId="{49287D3B-E1EA-468E-86E3-93E053DC6603}" type="pres">
      <dgm:prSet presAssocID="{3005942B-6EA0-4C69-BB9A-8E98F31AE704}" presName="horzSpace2" presStyleCnt="0"/>
      <dgm:spPr/>
    </dgm:pt>
    <dgm:pt modelId="{CF554027-9497-4B6B-A17D-27D9DD9551C2}" type="pres">
      <dgm:prSet presAssocID="{3005942B-6EA0-4C69-BB9A-8E98F31AE704}" presName="tx2" presStyleLbl="revTx" presStyleIdx="1" presStyleCnt="4"/>
      <dgm:spPr/>
      <dgm:t>
        <a:bodyPr/>
        <a:lstStyle/>
        <a:p>
          <a:endParaRPr lang="en-US"/>
        </a:p>
      </dgm:t>
    </dgm:pt>
    <dgm:pt modelId="{CE2B4AA8-4EC6-4C29-935E-B5CDB30999F4}" type="pres">
      <dgm:prSet presAssocID="{3005942B-6EA0-4C69-BB9A-8E98F31AE704}" presName="vert2" presStyleCnt="0"/>
      <dgm:spPr/>
    </dgm:pt>
    <dgm:pt modelId="{17316451-3EE8-4B57-95DB-28A6D8E421BC}" type="pres">
      <dgm:prSet presAssocID="{3005942B-6EA0-4C69-BB9A-8E98F31AE704}" presName="thinLine2b" presStyleLbl="callout" presStyleIdx="0" presStyleCnt="3"/>
      <dgm:spPr/>
    </dgm:pt>
    <dgm:pt modelId="{D599B983-6228-425E-9078-FEB72D667BAE}" type="pres">
      <dgm:prSet presAssocID="{3005942B-6EA0-4C69-BB9A-8E98F31AE704}" presName="vertSpace2b" presStyleCnt="0"/>
      <dgm:spPr/>
    </dgm:pt>
    <dgm:pt modelId="{99F7726F-F5B3-4789-9F97-9E3BD43FAAC5}" type="pres">
      <dgm:prSet presAssocID="{5FA52030-A723-4E1F-970E-411E8EE42B7A}" presName="horz2" presStyleCnt="0"/>
      <dgm:spPr/>
    </dgm:pt>
    <dgm:pt modelId="{77BF39DB-CDF9-477A-8742-003A3832E271}" type="pres">
      <dgm:prSet presAssocID="{5FA52030-A723-4E1F-970E-411E8EE42B7A}" presName="horzSpace2" presStyleCnt="0"/>
      <dgm:spPr/>
    </dgm:pt>
    <dgm:pt modelId="{9C3741A1-3B64-412D-8CDC-62D675B8C32E}" type="pres">
      <dgm:prSet presAssocID="{5FA52030-A723-4E1F-970E-411E8EE42B7A}" presName="tx2" presStyleLbl="revTx" presStyleIdx="2" presStyleCnt="4"/>
      <dgm:spPr/>
      <dgm:t>
        <a:bodyPr/>
        <a:lstStyle/>
        <a:p>
          <a:endParaRPr lang="en-US"/>
        </a:p>
      </dgm:t>
    </dgm:pt>
    <dgm:pt modelId="{C87216BD-2642-452F-95FE-6836CB9D8C7F}" type="pres">
      <dgm:prSet presAssocID="{5FA52030-A723-4E1F-970E-411E8EE42B7A}" presName="vert2" presStyleCnt="0"/>
      <dgm:spPr/>
    </dgm:pt>
    <dgm:pt modelId="{CB134A76-7058-479C-BEAC-F67AB2426824}" type="pres">
      <dgm:prSet presAssocID="{5FA52030-A723-4E1F-970E-411E8EE42B7A}" presName="thinLine2b" presStyleLbl="callout" presStyleIdx="1" presStyleCnt="3"/>
      <dgm:spPr/>
    </dgm:pt>
    <dgm:pt modelId="{4FB416E7-B358-4088-B9EB-BA68AF21CC26}" type="pres">
      <dgm:prSet presAssocID="{5FA52030-A723-4E1F-970E-411E8EE42B7A}" presName="vertSpace2b" presStyleCnt="0"/>
      <dgm:spPr/>
    </dgm:pt>
    <dgm:pt modelId="{E5E6D539-BBCE-452B-A392-8BF43DD8AF7B}" type="pres">
      <dgm:prSet presAssocID="{ABCC8581-BFD6-423A-9EBF-F7FA5BE515A7}" presName="horz2" presStyleCnt="0"/>
      <dgm:spPr/>
    </dgm:pt>
    <dgm:pt modelId="{CA49D936-33D5-40AA-AEE0-E2B0CBA6B3B5}" type="pres">
      <dgm:prSet presAssocID="{ABCC8581-BFD6-423A-9EBF-F7FA5BE515A7}" presName="horzSpace2" presStyleCnt="0"/>
      <dgm:spPr/>
    </dgm:pt>
    <dgm:pt modelId="{32CE9405-6C06-4473-9CC3-F4DBF5BCCC0B}" type="pres">
      <dgm:prSet presAssocID="{ABCC8581-BFD6-423A-9EBF-F7FA5BE515A7}" presName="tx2" presStyleLbl="revTx" presStyleIdx="3" presStyleCnt="4"/>
      <dgm:spPr/>
      <dgm:t>
        <a:bodyPr/>
        <a:lstStyle/>
        <a:p>
          <a:endParaRPr lang="en-US"/>
        </a:p>
      </dgm:t>
    </dgm:pt>
    <dgm:pt modelId="{D7C926AD-7B80-4F92-B929-18F358306CBF}" type="pres">
      <dgm:prSet presAssocID="{ABCC8581-BFD6-423A-9EBF-F7FA5BE515A7}" presName="vert2" presStyleCnt="0"/>
      <dgm:spPr/>
    </dgm:pt>
    <dgm:pt modelId="{F4B9A2F8-0BEE-4073-84B2-3DA8212BBE8F}" type="pres">
      <dgm:prSet presAssocID="{ABCC8581-BFD6-423A-9EBF-F7FA5BE515A7}" presName="thinLine2b" presStyleLbl="callout" presStyleIdx="2" presStyleCnt="3"/>
      <dgm:spPr/>
    </dgm:pt>
    <dgm:pt modelId="{215C9FEB-FFA6-4FDD-9804-8B4C92FFB3F6}" type="pres">
      <dgm:prSet presAssocID="{ABCC8581-BFD6-423A-9EBF-F7FA5BE515A7}" presName="vertSpace2b" presStyleCnt="0"/>
      <dgm:spPr/>
    </dgm:pt>
  </dgm:ptLst>
  <dgm:cxnLst>
    <dgm:cxn modelId="{E52BEFA4-DFA2-4A90-B4CF-47FE5B13E5EF}" type="presOf" srcId="{ABCC8581-BFD6-423A-9EBF-F7FA5BE515A7}" destId="{32CE9405-6C06-4473-9CC3-F4DBF5BCCC0B}" srcOrd="0" destOrd="0" presId="urn:microsoft.com/office/officeart/2008/layout/LinedList"/>
    <dgm:cxn modelId="{6F249919-8B57-4E15-81FC-B04BCE86DA7F}" type="presOf" srcId="{31336C39-EAB9-4D94-B6B8-D6D26BCDB6B7}" destId="{635F2BAB-3524-4AEE-9BB4-05939A73EA95}" srcOrd="0" destOrd="0" presId="urn:microsoft.com/office/officeart/2008/layout/LinedList"/>
    <dgm:cxn modelId="{4374FA43-2914-4776-9C32-67D7CA4236A0}" srcId="{31336C39-EAB9-4D94-B6B8-D6D26BCDB6B7}" destId="{3005942B-6EA0-4C69-BB9A-8E98F31AE704}" srcOrd="0" destOrd="0" parTransId="{D1B69FA0-991B-4A6F-8B16-A8911C7CF3B3}" sibTransId="{E91C57ED-8B73-48C8-A89E-CB18973626B7}"/>
    <dgm:cxn modelId="{B977F560-F2A5-4FFE-981F-4B1C59829EC1}" type="presOf" srcId="{3005942B-6EA0-4C69-BB9A-8E98F31AE704}" destId="{CF554027-9497-4B6B-A17D-27D9DD9551C2}" srcOrd="0" destOrd="0" presId="urn:microsoft.com/office/officeart/2008/layout/LinedList"/>
    <dgm:cxn modelId="{1DF70101-072A-42E2-B0B4-4F3CF97485FF}" type="presOf" srcId="{02053581-7930-4D58-AE66-7C39E8F7C71C}" destId="{B6A0CEB4-2D9D-4D97-AE9A-C3EB6C43B9E5}" srcOrd="0" destOrd="0" presId="urn:microsoft.com/office/officeart/2008/layout/LinedList"/>
    <dgm:cxn modelId="{CFFFCE2A-D52F-4182-9999-C83A966479E9}" type="presOf" srcId="{5FA52030-A723-4E1F-970E-411E8EE42B7A}" destId="{9C3741A1-3B64-412D-8CDC-62D675B8C32E}" srcOrd="0" destOrd="0" presId="urn:microsoft.com/office/officeart/2008/layout/LinedList"/>
    <dgm:cxn modelId="{40022304-DE63-4714-9706-69B2745A28FF}" srcId="{02053581-7930-4D58-AE66-7C39E8F7C71C}" destId="{31336C39-EAB9-4D94-B6B8-D6D26BCDB6B7}" srcOrd="0" destOrd="0" parTransId="{D73C52F5-A0B2-49E4-9EC2-7307814A0EBF}" sibTransId="{365AEDAB-3E1B-400A-8CCD-A240D5F3D59D}"/>
    <dgm:cxn modelId="{1D9B174F-3331-48BE-A543-137C840C25F8}" srcId="{31336C39-EAB9-4D94-B6B8-D6D26BCDB6B7}" destId="{ABCC8581-BFD6-423A-9EBF-F7FA5BE515A7}" srcOrd="2" destOrd="0" parTransId="{EAC3A236-5996-4205-8828-81173A0C238F}" sibTransId="{8E442008-0605-4411-9C0F-85B658E91FA0}"/>
    <dgm:cxn modelId="{CF945BD2-4C84-456A-8CE3-31D067A1645D}" srcId="{31336C39-EAB9-4D94-B6B8-D6D26BCDB6B7}" destId="{5FA52030-A723-4E1F-970E-411E8EE42B7A}" srcOrd="1" destOrd="0" parTransId="{25F5BC32-1583-462B-8877-2841DE8CB158}" sibTransId="{40D84960-375A-4FC0-9D4E-4BAE09D9207A}"/>
    <dgm:cxn modelId="{28396469-57B1-4CDE-8F07-E0C336714E0A}" type="presParOf" srcId="{B6A0CEB4-2D9D-4D97-AE9A-C3EB6C43B9E5}" destId="{012B7D0B-EC63-47D1-B231-BE541C9BE976}" srcOrd="0" destOrd="0" presId="urn:microsoft.com/office/officeart/2008/layout/LinedList"/>
    <dgm:cxn modelId="{7BBD7E1A-4F72-49DD-A5A9-CBD093604CC5}" type="presParOf" srcId="{B6A0CEB4-2D9D-4D97-AE9A-C3EB6C43B9E5}" destId="{145CEABC-C626-4422-B515-76243A0FB382}" srcOrd="1" destOrd="0" presId="urn:microsoft.com/office/officeart/2008/layout/LinedList"/>
    <dgm:cxn modelId="{D9E44449-7640-4F97-893D-90A519EDF211}" type="presParOf" srcId="{145CEABC-C626-4422-B515-76243A0FB382}" destId="{635F2BAB-3524-4AEE-9BB4-05939A73EA95}" srcOrd="0" destOrd="0" presId="urn:microsoft.com/office/officeart/2008/layout/LinedList"/>
    <dgm:cxn modelId="{A1DB0302-0583-4CA5-B0E6-B7C2B029AB43}" type="presParOf" srcId="{145CEABC-C626-4422-B515-76243A0FB382}" destId="{5943B800-D325-46A6-9957-9695CB180380}" srcOrd="1" destOrd="0" presId="urn:microsoft.com/office/officeart/2008/layout/LinedList"/>
    <dgm:cxn modelId="{B36F9324-5972-4AB1-9767-215FA565D041}" type="presParOf" srcId="{5943B800-D325-46A6-9957-9695CB180380}" destId="{0FBDEF66-A640-49DF-890D-9DEAD1992A2E}" srcOrd="0" destOrd="0" presId="urn:microsoft.com/office/officeart/2008/layout/LinedList"/>
    <dgm:cxn modelId="{3BFD7E68-BA88-403A-BA5F-D2364B6E79D0}" type="presParOf" srcId="{5943B800-D325-46A6-9957-9695CB180380}" destId="{00132ADC-0DA3-487C-A98D-B6BA94C2A456}" srcOrd="1" destOrd="0" presId="urn:microsoft.com/office/officeart/2008/layout/LinedList"/>
    <dgm:cxn modelId="{384C1137-5144-4C98-8245-3D0865AD0ACE}" type="presParOf" srcId="{00132ADC-0DA3-487C-A98D-B6BA94C2A456}" destId="{49287D3B-E1EA-468E-86E3-93E053DC6603}" srcOrd="0" destOrd="0" presId="urn:microsoft.com/office/officeart/2008/layout/LinedList"/>
    <dgm:cxn modelId="{3C960FE4-2EB1-4488-8F3E-320248AF9EDA}" type="presParOf" srcId="{00132ADC-0DA3-487C-A98D-B6BA94C2A456}" destId="{CF554027-9497-4B6B-A17D-27D9DD9551C2}" srcOrd="1" destOrd="0" presId="urn:microsoft.com/office/officeart/2008/layout/LinedList"/>
    <dgm:cxn modelId="{9F1F3803-7EC1-4771-A836-7E6975F9BAAA}" type="presParOf" srcId="{00132ADC-0DA3-487C-A98D-B6BA94C2A456}" destId="{CE2B4AA8-4EC6-4C29-935E-B5CDB30999F4}" srcOrd="2" destOrd="0" presId="urn:microsoft.com/office/officeart/2008/layout/LinedList"/>
    <dgm:cxn modelId="{541A62E8-AAD4-4B23-8163-5244D8DCB7DC}" type="presParOf" srcId="{5943B800-D325-46A6-9957-9695CB180380}" destId="{17316451-3EE8-4B57-95DB-28A6D8E421BC}" srcOrd="2" destOrd="0" presId="urn:microsoft.com/office/officeart/2008/layout/LinedList"/>
    <dgm:cxn modelId="{3B47F99A-FEE6-4E6F-97C3-C99B5A10CF67}" type="presParOf" srcId="{5943B800-D325-46A6-9957-9695CB180380}" destId="{D599B983-6228-425E-9078-FEB72D667BAE}" srcOrd="3" destOrd="0" presId="urn:microsoft.com/office/officeart/2008/layout/LinedList"/>
    <dgm:cxn modelId="{1947A92D-43F3-410E-ABBF-75F756CA9A58}" type="presParOf" srcId="{5943B800-D325-46A6-9957-9695CB180380}" destId="{99F7726F-F5B3-4789-9F97-9E3BD43FAAC5}" srcOrd="4" destOrd="0" presId="urn:microsoft.com/office/officeart/2008/layout/LinedList"/>
    <dgm:cxn modelId="{8D624FEE-0045-4561-B481-CAAD4578B004}" type="presParOf" srcId="{99F7726F-F5B3-4789-9F97-9E3BD43FAAC5}" destId="{77BF39DB-CDF9-477A-8742-003A3832E271}" srcOrd="0" destOrd="0" presId="urn:microsoft.com/office/officeart/2008/layout/LinedList"/>
    <dgm:cxn modelId="{2C818154-C5D7-4813-B2AF-15CB60DC9D7F}" type="presParOf" srcId="{99F7726F-F5B3-4789-9F97-9E3BD43FAAC5}" destId="{9C3741A1-3B64-412D-8CDC-62D675B8C32E}" srcOrd="1" destOrd="0" presId="urn:microsoft.com/office/officeart/2008/layout/LinedList"/>
    <dgm:cxn modelId="{69342E70-3A0A-4B70-AAC0-715D3D9DA56F}" type="presParOf" srcId="{99F7726F-F5B3-4789-9F97-9E3BD43FAAC5}" destId="{C87216BD-2642-452F-95FE-6836CB9D8C7F}" srcOrd="2" destOrd="0" presId="urn:microsoft.com/office/officeart/2008/layout/LinedList"/>
    <dgm:cxn modelId="{1B52F1CA-05ED-43A5-B545-235495F959A1}" type="presParOf" srcId="{5943B800-D325-46A6-9957-9695CB180380}" destId="{CB134A76-7058-479C-BEAC-F67AB2426824}" srcOrd="5" destOrd="0" presId="urn:microsoft.com/office/officeart/2008/layout/LinedList"/>
    <dgm:cxn modelId="{85B023A4-B5E8-478F-AEEC-C5222F6C84FC}" type="presParOf" srcId="{5943B800-D325-46A6-9957-9695CB180380}" destId="{4FB416E7-B358-4088-B9EB-BA68AF21CC26}" srcOrd="6" destOrd="0" presId="urn:microsoft.com/office/officeart/2008/layout/LinedList"/>
    <dgm:cxn modelId="{4B3F4FF3-4112-4A5D-ABBF-C5FF1C7C1902}" type="presParOf" srcId="{5943B800-D325-46A6-9957-9695CB180380}" destId="{E5E6D539-BBCE-452B-A392-8BF43DD8AF7B}" srcOrd="7" destOrd="0" presId="urn:microsoft.com/office/officeart/2008/layout/LinedList"/>
    <dgm:cxn modelId="{5E76E99D-682E-4325-B5F9-9AC42EF656CF}" type="presParOf" srcId="{E5E6D539-BBCE-452B-A392-8BF43DD8AF7B}" destId="{CA49D936-33D5-40AA-AEE0-E2B0CBA6B3B5}" srcOrd="0" destOrd="0" presId="urn:microsoft.com/office/officeart/2008/layout/LinedList"/>
    <dgm:cxn modelId="{643C48B0-013E-4F61-B1CB-44465FB641D9}" type="presParOf" srcId="{E5E6D539-BBCE-452B-A392-8BF43DD8AF7B}" destId="{32CE9405-6C06-4473-9CC3-F4DBF5BCCC0B}" srcOrd="1" destOrd="0" presId="urn:microsoft.com/office/officeart/2008/layout/LinedList"/>
    <dgm:cxn modelId="{6E87F541-AA11-42D7-8F52-57DD4EA7B148}" type="presParOf" srcId="{E5E6D539-BBCE-452B-A392-8BF43DD8AF7B}" destId="{D7C926AD-7B80-4F92-B929-18F358306CBF}" srcOrd="2" destOrd="0" presId="urn:microsoft.com/office/officeart/2008/layout/LinedList"/>
    <dgm:cxn modelId="{76C0548F-2862-4A59-B8E8-788988AC7246}" type="presParOf" srcId="{5943B800-D325-46A6-9957-9695CB180380}" destId="{F4B9A2F8-0BEE-4073-84B2-3DA8212BBE8F}" srcOrd="8" destOrd="0" presId="urn:microsoft.com/office/officeart/2008/layout/LinedList"/>
    <dgm:cxn modelId="{DE287061-3E24-40C2-9922-48402F85362A}" type="presParOf" srcId="{5943B800-D325-46A6-9957-9695CB180380}" destId="{215C9FEB-FFA6-4FDD-9804-8B4C92FFB3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начином</a:t>
          </a:r>
        </a:p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запошљавања и извршавањем расхода за запослене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74CBD0FD-ACB2-42A5-BAE8-8712B4277FAD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Запошљавање преко броја утврђеног Кадровским планом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C48245B4-4841-4118-B0E5-285AD00A4B45}" type="parTrans" cxnId="{B2BCB181-8E3C-4C70-ACCF-2998F0CBB382}">
      <dgm:prSet/>
      <dgm:spPr/>
      <dgm:t>
        <a:bodyPr/>
        <a:lstStyle/>
        <a:p>
          <a:endParaRPr lang="en-US"/>
        </a:p>
      </dgm:t>
    </dgm:pt>
    <dgm:pt modelId="{3FF3E61C-C6BD-4450-BD80-EE0395097A23}" type="sibTrans" cxnId="{B2BCB181-8E3C-4C70-ACCF-2998F0CBB382}">
      <dgm:prSet/>
      <dgm:spPr/>
      <dgm:t>
        <a:bodyPr/>
        <a:lstStyle/>
        <a:p>
          <a:endParaRPr lang="en-US"/>
        </a:p>
      </dgm:t>
    </dgm:pt>
    <dgm:pt modelId="{03F0B85B-8FBC-4990-9AD5-F7ACC44C6B2D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Заснивање двојног радног односа 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FFE5F50A-CB67-4AEF-A5EB-54EE172DC6A9}" type="parTrans" cxnId="{4F362756-888B-4531-A4CB-3B5F4A6058F1}">
      <dgm:prSet/>
      <dgm:spPr/>
      <dgm:t>
        <a:bodyPr/>
        <a:lstStyle/>
        <a:p>
          <a:endParaRPr lang="en-US"/>
        </a:p>
      </dgm:t>
    </dgm:pt>
    <dgm:pt modelId="{78EC9073-CFB3-4996-94EE-8D8A0B63F500}" type="sibTrans" cxnId="{4F362756-888B-4531-A4CB-3B5F4A6058F1}">
      <dgm:prSet/>
      <dgm:spPr/>
      <dgm:t>
        <a:bodyPr/>
        <a:lstStyle/>
        <a:p>
          <a:endParaRPr lang="en-US"/>
        </a:p>
      </dgm:t>
    </dgm:pt>
    <dgm:pt modelId="{02829747-BCC7-4112-ACC4-E44C5CFBD963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Скраћено радно време у здравственим установама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1AEF576A-DE5A-4D56-BC6E-D530990F380C}" type="parTrans" cxnId="{D62701E5-9972-4C7C-9A37-8012BD4AF192}">
      <dgm:prSet/>
      <dgm:spPr/>
      <dgm:t>
        <a:bodyPr/>
        <a:lstStyle/>
        <a:p>
          <a:endParaRPr lang="en-US"/>
        </a:p>
      </dgm:t>
    </dgm:pt>
    <dgm:pt modelId="{0E906755-7C50-4F4B-A12E-51B6F45987C3}" type="sibTrans" cxnId="{D62701E5-9972-4C7C-9A37-8012BD4AF192}">
      <dgm:prSet/>
      <dgm:spPr/>
      <dgm:t>
        <a:bodyPr/>
        <a:lstStyle/>
        <a:p>
          <a:endParaRPr lang="en-US"/>
        </a:p>
      </dgm:t>
    </dgm:pt>
    <dgm:pt modelId="{12072265-C0F5-45CB-B721-F29355D7FE1B}">
      <dgm:prSet phldrT="[Text]" custT="1"/>
      <dgm:spPr/>
      <dgm:t>
        <a:bodyPr anchor="ctr"/>
        <a:lstStyle/>
        <a:p>
          <a:r>
            <a:rPr lang="sr-Cyrl-RS" sz="2400" dirty="0" smtClean="0">
              <a:solidFill>
                <a:schemeClr val="tx2">
                  <a:lumMod val="75000"/>
                </a:schemeClr>
              </a:solidFill>
            </a:rPr>
            <a:t>Обрачун плата, додатака и накнада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38288BA5-D5E8-4A6D-8B12-980A28097B89}" type="parTrans" cxnId="{82D8D39F-4318-4B6D-8B8B-BFC23767B921}">
      <dgm:prSet/>
      <dgm:spPr/>
      <dgm:t>
        <a:bodyPr/>
        <a:lstStyle/>
        <a:p>
          <a:endParaRPr lang="en-US"/>
        </a:p>
      </dgm:t>
    </dgm:pt>
    <dgm:pt modelId="{663B7210-5573-43F2-ABFD-5F16455D5DB2}" type="sibTrans" cxnId="{82D8D39F-4318-4B6D-8B8B-BFC23767B921}">
      <dgm:prSet/>
      <dgm:spPr/>
      <dgm:t>
        <a:bodyPr/>
        <a:lstStyle/>
        <a:p>
          <a:endParaRPr lang="en-US"/>
        </a:p>
      </dgm:t>
    </dgm:pt>
    <dgm:pt modelId="{B7B6B531-8AA6-4C01-A41F-55D8178428B8}" type="pres">
      <dgm:prSet presAssocID="{ED4F8426-D6F1-43CC-9073-611194C3FB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6D663-47ED-4DD4-A4F6-351CBA771773}" type="pres">
      <dgm:prSet presAssocID="{A904107B-0249-4A9C-BC21-7E21CE9D7C3F}" presName="thickLine" presStyleLbl="alignNode1" presStyleIdx="0" presStyleCnt="1"/>
      <dgm:spPr/>
    </dgm:pt>
    <dgm:pt modelId="{1717D2B5-B958-4F5B-B070-0F9F4F0C1D0A}" type="pres">
      <dgm:prSet presAssocID="{A904107B-0249-4A9C-BC21-7E21CE9D7C3F}" presName="horz1" presStyleCnt="0"/>
      <dgm:spPr/>
    </dgm:pt>
    <dgm:pt modelId="{482CD5BE-6ABF-44DA-A20F-8E71283C8857}" type="pres">
      <dgm:prSet presAssocID="{A904107B-0249-4A9C-BC21-7E21CE9D7C3F}" presName="tx1" presStyleLbl="revTx" presStyleIdx="0" presStyleCnt="5" custScaleX="216713"/>
      <dgm:spPr/>
      <dgm:t>
        <a:bodyPr/>
        <a:lstStyle/>
        <a:p>
          <a:endParaRPr lang="en-US"/>
        </a:p>
      </dgm:t>
    </dgm:pt>
    <dgm:pt modelId="{85E76D9D-AF91-4B05-9196-D30161278A39}" type="pres">
      <dgm:prSet presAssocID="{A904107B-0249-4A9C-BC21-7E21CE9D7C3F}" presName="vert1" presStyleCnt="0"/>
      <dgm:spPr/>
    </dgm:pt>
    <dgm:pt modelId="{8400B52C-E737-4562-BCCC-19D41679DB9E}" type="pres">
      <dgm:prSet presAssocID="{74CBD0FD-ACB2-42A5-BAE8-8712B4277FAD}" presName="vertSpace2a" presStyleCnt="0"/>
      <dgm:spPr/>
    </dgm:pt>
    <dgm:pt modelId="{F7CA6547-E37B-486E-99BA-4873037B0EC8}" type="pres">
      <dgm:prSet presAssocID="{74CBD0FD-ACB2-42A5-BAE8-8712B4277FAD}" presName="horz2" presStyleCnt="0"/>
      <dgm:spPr/>
    </dgm:pt>
    <dgm:pt modelId="{E85BD96E-4F77-4E88-BB9B-40F575A357F2}" type="pres">
      <dgm:prSet presAssocID="{74CBD0FD-ACB2-42A5-BAE8-8712B4277FAD}" presName="horzSpace2" presStyleCnt="0"/>
      <dgm:spPr/>
    </dgm:pt>
    <dgm:pt modelId="{7EDE9170-004C-4C2C-B0E9-759F6796BBA4}" type="pres">
      <dgm:prSet presAssocID="{74CBD0FD-ACB2-42A5-BAE8-8712B4277FAD}" presName="tx2" presStyleLbl="revTx" presStyleIdx="1" presStyleCnt="5"/>
      <dgm:spPr/>
      <dgm:t>
        <a:bodyPr/>
        <a:lstStyle/>
        <a:p>
          <a:endParaRPr lang="en-US"/>
        </a:p>
      </dgm:t>
    </dgm:pt>
    <dgm:pt modelId="{81217EE6-E934-42B6-9C53-0535C06F2A78}" type="pres">
      <dgm:prSet presAssocID="{74CBD0FD-ACB2-42A5-BAE8-8712B4277FAD}" presName="vert2" presStyleCnt="0"/>
      <dgm:spPr/>
    </dgm:pt>
    <dgm:pt modelId="{8542C85D-57BC-42E3-853E-3EE7267447EE}" type="pres">
      <dgm:prSet presAssocID="{74CBD0FD-ACB2-42A5-BAE8-8712B4277FAD}" presName="thinLine2b" presStyleLbl="callout" presStyleIdx="0" presStyleCnt="4"/>
      <dgm:spPr/>
    </dgm:pt>
    <dgm:pt modelId="{7554C92F-CB81-44C1-B442-13F0CF066388}" type="pres">
      <dgm:prSet presAssocID="{74CBD0FD-ACB2-42A5-BAE8-8712B4277FAD}" presName="vertSpace2b" presStyleCnt="0"/>
      <dgm:spPr/>
    </dgm:pt>
    <dgm:pt modelId="{633F2FE4-8D15-483C-865E-A872CE304908}" type="pres">
      <dgm:prSet presAssocID="{03F0B85B-8FBC-4990-9AD5-F7ACC44C6B2D}" presName="horz2" presStyleCnt="0"/>
      <dgm:spPr/>
    </dgm:pt>
    <dgm:pt modelId="{83675480-5C65-4F00-A409-E9CC2E2E7BD6}" type="pres">
      <dgm:prSet presAssocID="{03F0B85B-8FBC-4990-9AD5-F7ACC44C6B2D}" presName="horzSpace2" presStyleCnt="0"/>
      <dgm:spPr/>
    </dgm:pt>
    <dgm:pt modelId="{4023367A-F8C1-4C0B-86FF-718E43EFD5B3}" type="pres">
      <dgm:prSet presAssocID="{03F0B85B-8FBC-4990-9AD5-F7ACC44C6B2D}" presName="tx2" presStyleLbl="revTx" presStyleIdx="2" presStyleCnt="5"/>
      <dgm:spPr/>
      <dgm:t>
        <a:bodyPr/>
        <a:lstStyle/>
        <a:p>
          <a:endParaRPr lang="en-US"/>
        </a:p>
      </dgm:t>
    </dgm:pt>
    <dgm:pt modelId="{5272C4BF-7961-4CC7-A486-6DA0A3D6100C}" type="pres">
      <dgm:prSet presAssocID="{03F0B85B-8FBC-4990-9AD5-F7ACC44C6B2D}" presName="vert2" presStyleCnt="0"/>
      <dgm:spPr/>
    </dgm:pt>
    <dgm:pt modelId="{450F0F71-F02B-488C-99DD-2F5D7BCC31B9}" type="pres">
      <dgm:prSet presAssocID="{03F0B85B-8FBC-4990-9AD5-F7ACC44C6B2D}" presName="thinLine2b" presStyleLbl="callout" presStyleIdx="1" presStyleCnt="4"/>
      <dgm:spPr/>
    </dgm:pt>
    <dgm:pt modelId="{E53E7685-38E1-42C4-B9BD-CCFD1CACAF2E}" type="pres">
      <dgm:prSet presAssocID="{03F0B85B-8FBC-4990-9AD5-F7ACC44C6B2D}" presName="vertSpace2b" presStyleCnt="0"/>
      <dgm:spPr/>
    </dgm:pt>
    <dgm:pt modelId="{C56B3934-66A0-4FBB-888D-6E21BD5AE00E}" type="pres">
      <dgm:prSet presAssocID="{02829747-BCC7-4112-ACC4-E44C5CFBD963}" presName="horz2" presStyleCnt="0"/>
      <dgm:spPr/>
    </dgm:pt>
    <dgm:pt modelId="{C0AEF79C-66C6-4EA6-B700-F309A11AB19C}" type="pres">
      <dgm:prSet presAssocID="{02829747-BCC7-4112-ACC4-E44C5CFBD963}" presName="horzSpace2" presStyleCnt="0"/>
      <dgm:spPr/>
    </dgm:pt>
    <dgm:pt modelId="{5CE563A9-09D5-41B6-B771-265B08888678}" type="pres">
      <dgm:prSet presAssocID="{02829747-BCC7-4112-ACC4-E44C5CFBD963}" presName="tx2" presStyleLbl="revTx" presStyleIdx="3" presStyleCnt="5"/>
      <dgm:spPr/>
      <dgm:t>
        <a:bodyPr/>
        <a:lstStyle/>
        <a:p>
          <a:endParaRPr lang="en-US"/>
        </a:p>
      </dgm:t>
    </dgm:pt>
    <dgm:pt modelId="{EF280BB8-B73E-4B68-94B5-AF9691D52753}" type="pres">
      <dgm:prSet presAssocID="{02829747-BCC7-4112-ACC4-E44C5CFBD963}" presName="vert2" presStyleCnt="0"/>
      <dgm:spPr/>
    </dgm:pt>
    <dgm:pt modelId="{F196E214-1EF2-4905-BD10-E1B29FEBE9AC}" type="pres">
      <dgm:prSet presAssocID="{02829747-BCC7-4112-ACC4-E44C5CFBD963}" presName="thinLine2b" presStyleLbl="callout" presStyleIdx="2" presStyleCnt="4"/>
      <dgm:spPr/>
    </dgm:pt>
    <dgm:pt modelId="{0BE5F775-CE78-4B6E-BABE-6F6FC18BBF1F}" type="pres">
      <dgm:prSet presAssocID="{02829747-BCC7-4112-ACC4-E44C5CFBD963}" presName="vertSpace2b" presStyleCnt="0"/>
      <dgm:spPr/>
    </dgm:pt>
    <dgm:pt modelId="{4E8A7492-A05E-419A-BCD4-C8A1AB2E5F1E}" type="pres">
      <dgm:prSet presAssocID="{12072265-C0F5-45CB-B721-F29355D7FE1B}" presName="horz2" presStyleCnt="0"/>
      <dgm:spPr/>
    </dgm:pt>
    <dgm:pt modelId="{941A74F7-7673-4738-A64E-171C6F438B77}" type="pres">
      <dgm:prSet presAssocID="{12072265-C0F5-45CB-B721-F29355D7FE1B}" presName="horzSpace2" presStyleCnt="0"/>
      <dgm:spPr/>
    </dgm:pt>
    <dgm:pt modelId="{3C9D6F2C-9881-435A-B3EE-BA594E64359E}" type="pres">
      <dgm:prSet presAssocID="{12072265-C0F5-45CB-B721-F29355D7FE1B}" presName="tx2" presStyleLbl="revTx" presStyleIdx="4" presStyleCnt="5"/>
      <dgm:spPr/>
      <dgm:t>
        <a:bodyPr/>
        <a:lstStyle/>
        <a:p>
          <a:endParaRPr lang="en-US"/>
        </a:p>
      </dgm:t>
    </dgm:pt>
    <dgm:pt modelId="{52DB1649-CA03-4D9D-A633-FBA43F6A9174}" type="pres">
      <dgm:prSet presAssocID="{12072265-C0F5-45CB-B721-F29355D7FE1B}" presName="vert2" presStyleCnt="0"/>
      <dgm:spPr/>
    </dgm:pt>
    <dgm:pt modelId="{66680803-71AF-4955-AA12-7DD91FD2731A}" type="pres">
      <dgm:prSet presAssocID="{12072265-C0F5-45CB-B721-F29355D7FE1B}" presName="thinLine2b" presStyleLbl="callout" presStyleIdx="3" presStyleCnt="4"/>
      <dgm:spPr/>
    </dgm:pt>
    <dgm:pt modelId="{BD006718-B43B-4C5F-9F6E-41A266A08213}" type="pres">
      <dgm:prSet presAssocID="{12072265-C0F5-45CB-B721-F29355D7FE1B}" presName="vertSpace2b" presStyleCnt="0"/>
      <dgm:spPr/>
    </dgm:pt>
  </dgm:ptLst>
  <dgm:cxnLst>
    <dgm:cxn modelId="{6C1296EB-1D9B-4279-AD88-DE540A79D4B0}" type="presOf" srcId="{ED4F8426-D6F1-43CC-9073-611194C3FBB1}" destId="{B7B6B531-8AA6-4C01-A41F-55D8178428B8}" srcOrd="0" destOrd="0" presId="urn:microsoft.com/office/officeart/2008/layout/LinedList"/>
    <dgm:cxn modelId="{D62701E5-9972-4C7C-9A37-8012BD4AF192}" srcId="{A904107B-0249-4A9C-BC21-7E21CE9D7C3F}" destId="{02829747-BCC7-4112-ACC4-E44C5CFBD963}" srcOrd="2" destOrd="0" parTransId="{1AEF576A-DE5A-4D56-BC6E-D530990F380C}" sibTransId="{0E906755-7C50-4F4B-A12E-51B6F45987C3}"/>
    <dgm:cxn modelId="{B2BCB181-8E3C-4C70-ACCF-2998F0CBB382}" srcId="{A904107B-0249-4A9C-BC21-7E21CE9D7C3F}" destId="{74CBD0FD-ACB2-42A5-BAE8-8712B4277FAD}" srcOrd="0" destOrd="0" parTransId="{C48245B4-4841-4118-B0E5-285AD00A4B45}" sibTransId="{3FF3E61C-C6BD-4450-BD80-EE0395097A23}"/>
    <dgm:cxn modelId="{830FD690-9E62-45CE-8E75-55CA00D37BEA}" type="presOf" srcId="{03F0B85B-8FBC-4990-9AD5-F7ACC44C6B2D}" destId="{4023367A-F8C1-4C0B-86FF-718E43EFD5B3}" srcOrd="0" destOrd="0" presId="urn:microsoft.com/office/officeart/2008/layout/LinedList"/>
    <dgm:cxn modelId="{A6E70A37-D165-454A-8BE3-0C3C1EA1597D}" type="presOf" srcId="{A904107B-0249-4A9C-BC21-7E21CE9D7C3F}" destId="{482CD5BE-6ABF-44DA-A20F-8E71283C8857}" srcOrd="0" destOrd="0" presId="urn:microsoft.com/office/officeart/2008/layout/LinedList"/>
    <dgm:cxn modelId="{4F362756-888B-4531-A4CB-3B5F4A6058F1}" srcId="{A904107B-0249-4A9C-BC21-7E21CE9D7C3F}" destId="{03F0B85B-8FBC-4990-9AD5-F7ACC44C6B2D}" srcOrd="1" destOrd="0" parTransId="{FFE5F50A-CB67-4AEF-A5EB-54EE172DC6A9}" sibTransId="{78EC9073-CFB3-4996-94EE-8D8A0B63F500}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82D8D39F-4318-4B6D-8B8B-BFC23767B921}" srcId="{A904107B-0249-4A9C-BC21-7E21CE9D7C3F}" destId="{12072265-C0F5-45CB-B721-F29355D7FE1B}" srcOrd="3" destOrd="0" parTransId="{38288BA5-D5E8-4A6D-8B12-980A28097B89}" sibTransId="{663B7210-5573-43F2-ABFD-5F16455D5DB2}"/>
    <dgm:cxn modelId="{470FE996-5567-4471-BEF3-F9A6E5D748F1}" type="presOf" srcId="{74CBD0FD-ACB2-42A5-BAE8-8712B4277FAD}" destId="{7EDE9170-004C-4C2C-B0E9-759F6796BBA4}" srcOrd="0" destOrd="0" presId="urn:microsoft.com/office/officeart/2008/layout/LinedList"/>
    <dgm:cxn modelId="{721D0D2A-2A0C-4714-B563-DD3579F73FE4}" type="presOf" srcId="{12072265-C0F5-45CB-B721-F29355D7FE1B}" destId="{3C9D6F2C-9881-435A-B3EE-BA594E64359E}" srcOrd="0" destOrd="0" presId="urn:microsoft.com/office/officeart/2008/layout/LinedList"/>
    <dgm:cxn modelId="{C95F189B-F83B-49D5-92AE-4EE5E68FF87F}" type="presOf" srcId="{02829747-BCC7-4112-ACC4-E44C5CFBD963}" destId="{5CE563A9-09D5-41B6-B771-265B08888678}" srcOrd="0" destOrd="0" presId="urn:microsoft.com/office/officeart/2008/layout/LinedList"/>
    <dgm:cxn modelId="{7B843082-197A-4766-963B-462824556EFC}" type="presParOf" srcId="{B7B6B531-8AA6-4C01-A41F-55D8178428B8}" destId="{55B6D663-47ED-4DD4-A4F6-351CBA771773}" srcOrd="0" destOrd="0" presId="urn:microsoft.com/office/officeart/2008/layout/LinedList"/>
    <dgm:cxn modelId="{7E6DB734-3706-426B-8F99-7FEA8F72F318}" type="presParOf" srcId="{B7B6B531-8AA6-4C01-A41F-55D8178428B8}" destId="{1717D2B5-B958-4F5B-B070-0F9F4F0C1D0A}" srcOrd="1" destOrd="0" presId="urn:microsoft.com/office/officeart/2008/layout/LinedList"/>
    <dgm:cxn modelId="{AFF130BF-0066-4F36-946E-AB8FCDCFE002}" type="presParOf" srcId="{1717D2B5-B958-4F5B-B070-0F9F4F0C1D0A}" destId="{482CD5BE-6ABF-44DA-A20F-8E71283C8857}" srcOrd="0" destOrd="0" presId="urn:microsoft.com/office/officeart/2008/layout/LinedList"/>
    <dgm:cxn modelId="{2C5358D0-405D-4CB7-97A2-311EFB82914E}" type="presParOf" srcId="{1717D2B5-B958-4F5B-B070-0F9F4F0C1D0A}" destId="{85E76D9D-AF91-4B05-9196-D30161278A39}" srcOrd="1" destOrd="0" presId="urn:microsoft.com/office/officeart/2008/layout/LinedList"/>
    <dgm:cxn modelId="{BB0CA0F9-7F3A-405F-8147-BF27543B6F4C}" type="presParOf" srcId="{85E76D9D-AF91-4B05-9196-D30161278A39}" destId="{8400B52C-E737-4562-BCCC-19D41679DB9E}" srcOrd="0" destOrd="0" presId="urn:microsoft.com/office/officeart/2008/layout/LinedList"/>
    <dgm:cxn modelId="{0D3810E8-7E45-4D99-877E-D12DD3C227AB}" type="presParOf" srcId="{85E76D9D-AF91-4B05-9196-D30161278A39}" destId="{F7CA6547-E37B-486E-99BA-4873037B0EC8}" srcOrd="1" destOrd="0" presId="urn:microsoft.com/office/officeart/2008/layout/LinedList"/>
    <dgm:cxn modelId="{E24A76DA-33E1-49FC-8F15-A2AAFE5A309A}" type="presParOf" srcId="{F7CA6547-E37B-486E-99BA-4873037B0EC8}" destId="{E85BD96E-4F77-4E88-BB9B-40F575A357F2}" srcOrd="0" destOrd="0" presId="urn:microsoft.com/office/officeart/2008/layout/LinedList"/>
    <dgm:cxn modelId="{1E5B7517-F5F5-44BD-B2E5-CE0854675B54}" type="presParOf" srcId="{F7CA6547-E37B-486E-99BA-4873037B0EC8}" destId="{7EDE9170-004C-4C2C-B0E9-759F6796BBA4}" srcOrd="1" destOrd="0" presId="urn:microsoft.com/office/officeart/2008/layout/LinedList"/>
    <dgm:cxn modelId="{A49B2DD9-5DDA-482D-A415-ACBD300CBF73}" type="presParOf" srcId="{F7CA6547-E37B-486E-99BA-4873037B0EC8}" destId="{81217EE6-E934-42B6-9C53-0535C06F2A78}" srcOrd="2" destOrd="0" presId="urn:microsoft.com/office/officeart/2008/layout/LinedList"/>
    <dgm:cxn modelId="{2BD15CA2-F3C0-47FE-9C44-779F71D59203}" type="presParOf" srcId="{85E76D9D-AF91-4B05-9196-D30161278A39}" destId="{8542C85D-57BC-42E3-853E-3EE7267447EE}" srcOrd="2" destOrd="0" presId="urn:microsoft.com/office/officeart/2008/layout/LinedList"/>
    <dgm:cxn modelId="{E023CB79-6CE7-4B01-A35D-6C81EFDE88F5}" type="presParOf" srcId="{85E76D9D-AF91-4B05-9196-D30161278A39}" destId="{7554C92F-CB81-44C1-B442-13F0CF066388}" srcOrd="3" destOrd="0" presId="urn:microsoft.com/office/officeart/2008/layout/LinedList"/>
    <dgm:cxn modelId="{9A35CFEF-4490-4C9F-8D2B-330CE5A5FD94}" type="presParOf" srcId="{85E76D9D-AF91-4B05-9196-D30161278A39}" destId="{633F2FE4-8D15-483C-865E-A872CE304908}" srcOrd="4" destOrd="0" presId="urn:microsoft.com/office/officeart/2008/layout/LinedList"/>
    <dgm:cxn modelId="{782E2503-4BE7-46B3-B876-636D70DC454D}" type="presParOf" srcId="{633F2FE4-8D15-483C-865E-A872CE304908}" destId="{83675480-5C65-4F00-A409-E9CC2E2E7BD6}" srcOrd="0" destOrd="0" presId="urn:microsoft.com/office/officeart/2008/layout/LinedList"/>
    <dgm:cxn modelId="{6AC8049E-433E-4724-B93F-308E8EE1A9D2}" type="presParOf" srcId="{633F2FE4-8D15-483C-865E-A872CE304908}" destId="{4023367A-F8C1-4C0B-86FF-718E43EFD5B3}" srcOrd="1" destOrd="0" presId="urn:microsoft.com/office/officeart/2008/layout/LinedList"/>
    <dgm:cxn modelId="{980BA036-61E9-4358-BB4D-78D8BDB1D96C}" type="presParOf" srcId="{633F2FE4-8D15-483C-865E-A872CE304908}" destId="{5272C4BF-7961-4CC7-A486-6DA0A3D6100C}" srcOrd="2" destOrd="0" presId="urn:microsoft.com/office/officeart/2008/layout/LinedList"/>
    <dgm:cxn modelId="{50A4ABF8-D613-435A-B5AD-30AC43451118}" type="presParOf" srcId="{85E76D9D-AF91-4B05-9196-D30161278A39}" destId="{450F0F71-F02B-488C-99DD-2F5D7BCC31B9}" srcOrd="5" destOrd="0" presId="urn:microsoft.com/office/officeart/2008/layout/LinedList"/>
    <dgm:cxn modelId="{F95148E9-8DDC-4A44-8A28-E8B540977DE5}" type="presParOf" srcId="{85E76D9D-AF91-4B05-9196-D30161278A39}" destId="{E53E7685-38E1-42C4-B9BD-CCFD1CACAF2E}" srcOrd="6" destOrd="0" presId="urn:microsoft.com/office/officeart/2008/layout/LinedList"/>
    <dgm:cxn modelId="{6947EAD0-8012-4B8C-81FB-92E9D784BC4B}" type="presParOf" srcId="{85E76D9D-AF91-4B05-9196-D30161278A39}" destId="{C56B3934-66A0-4FBB-888D-6E21BD5AE00E}" srcOrd="7" destOrd="0" presId="urn:microsoft.com/office/officeart/2008/layout/LinedList"/>
    <dgm:cxn modelId="{35E95130-11FA-48A2-8B4A-58BE0310B0A8}" type="presParOf" srcId="{C56B3934-66A0-4FBB-888D-6E21BD5AE00E}" destId="{C0AEF79C-66C6-4EA6-B700-F309A11AB19C}" srcOrd="0" destOrd="0" presId="urn:microsoft.com/office/officeart/2008/layout/LinedList"/>
    <dgm:cxn modelId="{A479F011-8867-4D4B-9CCB-60C963C8F9B6}" type="presParOf" srcId="{C56B3934-66A0-4FBB-888D-6E21BD5AE00E}" destId="{5CE563A9-09D5-41B6-B771-265B08888678}" srcOrd="1" destOrd="0" presId="urn:microsoft.com/office/officeart/2008/layout/LinedList"/>
    <dgm:cxn modelId="{7918468B-AA2C-46FE-9E60-A99449F46443}" type="presParOf" srcId="{C56B3934-66A0-4FBB-888D-6E21BD5AE00E}" destId="{EF280BB8-B73E-4B68-94B5-AF9691D52753}" srcOrd="2" destOrd="0" presId="urn:microsoft.com/office/officeart/2008/layout/LinedList"/>
    <dgm:cxn modelId="{5CB8DBF9-AC0F-4E8E-9A7D-5D6900679E18}" type="presParOf" srcId="{85E76D9D-AF91-4B05-9196-D30161278A39}" destId="{F196E214-1EF2-4905-BD10-E1B29FEBE9AC}" srcOrd="8" destOrd="0" presId="urn:microsoft.com/office/officeart/2008/layout/LinedList"/>
    <dgm:cxn modelId="{4E3057D1-09ED-4515-9A22-37F562F8AC2E}" type="presParOf" srcId="{85E76D9D-AF91-4B05-9196-D30161278A39}" destId="{0BE5F775-CE78-4B6E-BABE-6F6FC18BBF1F}" srcOrd="9" destOrd="0" presId="urn:microsoft.com/office/officeart/2008/layout/LinedList"/>
    <dgm:cxn modelId="{871089BE-410A-4E7E-8C80-565B4610E953}" type="presParOf" srcId="{85E76D9D-AF91-4B05-9196-D30161278A39}" destId="{4E8A7492-A05E-419A-BCD4-C8A1AB2E5F1E}" srcOrd="10" destOrd="0" presId="urn:microsoft.com/office/officeart/2008/layout/LinedList"/>
    <dgm:cxn modelId="{A72878D0-DA20-443B-9FD5-C78A04D943D0}" type="presParOf" srcId="{4E8A7492-A05E-419A-BCD4-C8A1AB2E5F1E}" destId="{941A74F7-7673-4738-A64E-171C6F438B77}" srcOrd="0" destOrd="0" presId="urn:microsoft.com/office/officeart/2008/layout/LinedList"/>
    <dgm:cxn modelId="{D3D02C06-4438-4645-8B0B-E36F72C8D58D}" type="presParOf" srcId="{4E8A7492-A05E-419A-BCD4-C8A1AB2E5F1E}" destId="{3C9D6F2C-9881-435A-B3EE-BA594E64359E}" srcOrd="1" destOrd="0" presId="urn:microsoft.com/office/officeart/2008/layout/LinedList"/>
    <dgm:cxn modelId="{50E3A3C6-C2E7-4021-B492-229DF561F519}" type="presParOf" srcId="{4E8A7492-A05E-419A-BCD4-C8A1AB2E5F1E}" destId="{52DB1649-CA03-4D9D-A633-FBA43F6A9174}" srcOrd="2" destOrd="0" presId="urn:microsoft.com/office/officeart/2008/layout/LinedList"/>
    <dgm:cxn modelId="{A9966BE1-741A-4853-B0DC-8F16B01A3B2D}" type="presParOf" srcId="{85E76D9D-AF91-4B05-9196-D30161278A39}" destId="{66680803-71AF-4955-AA12-7DD91FD2731A}" srcOrd="11" destOrd="0" presId="urn:microsoft.com/office/officeart/2008/layout/LinedList"/>
    <dgm:cxn modelId="{275D1531-6DE7-436E-87B5-9173B1EC4884}" type="presParOf" srcId="{85E76D9D-AF91-4B05-9196-D30161278A39}" destId="{BD006718-B43B-4C5F-9F6E-41A266A0821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/>
      <dgm:spPr/>
      <dgm:t>
        <a:bodyPr/>
        <a:lstStyle/>
        <a:p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Неправилности у јавним набавкама  </a:t>
          </a:r>
        </a:p>
        <a:p>
          <a:endParaRPr lang="sr-Cyrl-RS" dirty="0" smtClean="0"/>
        </a:p>
        <a:p>
          <a:endParaRPr lang="sr-Cyrl-RS" dirty="0" smtClean="0"/>
        </a:p>
        <a:p>
          <a:endParaRPr lang="sr-Cyrl-RS" dirty="0" smtClean="0"/>
        </a:p>
        <a:p>
          <a:endParaRPr lang="sr-Cyrl-RS" dirty="0" smtClean="0"/>
        </a:p>
        <a:p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Неправилности у састављању финансијских извештаја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74CBD0FD-ACB2-42A5-BAE8-8712B4277FAD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Набавка без спровођења поступка јавне набавке</a:t>
          </a:r>
        </a:p>
      </dgm:t>
    </dgm:pt>
    <dgm:pt modelId="{C48245B4-4841-4118-B0E5-285AD00A4B45}" type="parTrans" cxnId="{B2BCB181-8E3C-4C70-ACCF-2998F0CBB382}">
      <dgm:prSet/>
      <dgm:spPr/>
      <dgm:t>
        <a:bodyPr/>
        <a:lstStyle/>
        <a:p>
          <a:endParaRPr lang="en-US"/>
        </a:p>
      </dgm:t>
    </dgm:pt>
    <dgm:pt modelId="{3FF3E61C-C6BD-4450-BD80-EE0395097A23}" type="sibTrans" cxnId="{B2BCB181-8E3C-4C70-ACCF-2998F0CBB382}">
      <dgm:prSet/>
      <dgm:spPr/>
      <dgm:t>
        <a:bodyPr/>
        <a:lstStyle/>
        <a:p>
          <a:endParaRPr lang="en-US"/>
        </a:p>
      </dgm:t>
    </dgm:pt>
    <dgm:pt modelId="{03F0B85B-8FBC-4990-9AD5-F7ACC44C6B2D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Садржи консолидоване податке здравствених установа из свих извора, при чему РФЗО врши контролу и сравњује податке само за извор финансирања ООСО, док остале податке само преузима и збирно исказује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FFE5F50A-CB67-4AEF-A5EB-54EE172DC6A9}" type="parTrans" cxnId="{4F362756-888B-4531-A4CB-3B5F4A6058F1}">
      <dgm:prSet/>
      <dgm:spPr/>
      <dgm:t>
        <a:bodyPr/>
        <a:lstStyle/>
        <a:p>
          <a:endParaRPr lang="en-US"/>
        </a:p>
      </dgm:t>
    </dgm:pt>
    <dgm:pt modelId="{78EC9073-CFB3-4996-94EE-8D8A0B63F500}" type="sibTrans" cxnId="{4F362756-888B-4531-A4CB-3B5F4A6058F1}">
      <dgm:prSet/>
      <dgm:spPr/>
      <dgm:t>
        <a:bodyPr/>
        <a:lstStyle/>
        <a:p>
          <a:endParaRPr lang="en-US"/>
        </a:p>
      </dgm:t>
    </dgm:pt>
    <dgm:pt modelId="{02829747-BCC7-4112-ACC4-E44C5CFBD963}">
      <dgm:prSet phldrT="[Text]"/>
      <dgm:spPr/>
      <dgm:t>
        <a:bodyPr anchor="ctr"/>
        <a:lstStyle/>
        <a:p>
          <a:endParaRPr lang="sr-Cyrl-RS" dirty="0" smtClean="0"/>
        </a:p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Није обухватио податке о приходима и примањима и расходима и издацима свих здравствених установа из Плана мреже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1AEF576A-DE5A-4D56-BC6E-D530990F380C}" type="parTrans" cxnId="{D62701E5-9972-4C7C-9A37-8012BD4AF192}">
      <dgm:prSet/>
      <dgm:spPr/>
      <dgm:t>
        <a:bodyPr/>
        <a:lstStyle/>
        <a:p>
          <a:endParaRPr lang="en-US"/>
        </a:p>
      </dgm:t>
    </dgm:pt>
    <dgm:pt modelId="{0E906755-7C50-4F4B-A12E-51B6F45987C3}" type="sibTrans" cxnId="{D62701E5-9972-4C7C-9A37-8012BD4AF192}">
      <dgm:prSet/>
      <dgm:spPr/>
      <dgm:t>
        <a:bodyPr/>
        <a:lstStyle/>
        <a:p>
          <a:endParaRPr lang="en-US"/>
        </a:p>
      </dgm:t>
    </dgm:pt>
    <dgm:pt modelId="{7D2F3C5D-17B1-49A0-B173-54FDABEC6F43}">
      <dgm:prSet phldrT="[Text]"/>
      <dgm:spPr/>
      <dgm:t>
        <a:bodyPr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Годишњи консолидовани финансијски извештај Републичког фонда за здравствено осигурање </a:t>
          </a:r>
        </a:p>
      </dgm:t>
    </dgm:pt>
    <dgm:pt modelId="{82374BFF-C0C0-4A38-85D9-B6C911108A3A}" type="parTrans" cxnId="{F2D1CA73-FE30-4A39-92C8-9FD22E8FFE70}">
      <dgm:prSet/>
      <dgm:spPr/>
      <dgm:t>
        <a:bodyPr/>
        <a:lstStyle/>
        <a:p>
          <a:endParaRPr lang="en-US"/>
        </a:p>
      </dgm:t>
    </dgm:pt>
    <dgm:pt modelId="{47D94ECE-578A-4549-A3DF-4DE26695BA8F}" type="sibTrans" cxnId="{F2D1CA73-FE30-4A39-92C8-9FD22E8FFE70}">
      <dgm:prSet/>
      <dgm:spPr/>
      <dgm:t>
        <a:bodyPr/>
        <a:lstStyle/>
        <a:p>
          <a:endParaRPr lang="en-US"/>
        </a:p>
      </dgm:t>
    </dgm:pt>
    <dgm:pt modelId="{5BA3773E-A437-4139-9798-883DEAA3FA55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Неосновано хитан поступак </a:t>
          </a:r>
        </a:p>
      </dgm:t>
    </dgm:pt>
    <dgm:pt modelId="{299C3E14-379B-4DEE-BDCA-B6D2BD101D53}" type="parTrans" cxnId="{405D008A-D879-4EF1-946D-A86F437E4D87}">
      <dgm:prSet/>
      <dgm:spPr/>
      <dgm:t>
        <a:bodyPr/>
        <a:lstStyle/>
        <a:p>
          <a:endParaRPr lang="en-US"/>
        </a:p>
      </dgm:t>
    </dgm:pt>
    <dgm:pt modelId="{631FB197-851B-49C3-81A4-0BA71C329145}" type="sibTrans" cxnId="{405D008A-D879-4EF1-946D-A86F437E4D87}">
      <dgm:prSet/>
      <dgm:spPr/>
      <dgm:t>
        <a:bodyPr/>
        <a:lstStyle/>
        <a:p>
          <a:endParaRPr lang="en-US"/>
        </a:p>
      </dgm:t>
    </dgm:pt>
    <dgm:pt modelId="{B7B6B531-8AA6-4C01-A41F-55D8178428B8}" type="pres">
      <dgm:prSet presAssocID="{ED4F8426-D6F1-43CC-9073-611194C3FB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6D663-47ED-4DD4-A4F6-351CBA771773}" type="pres">
      <dgm:prSet presAssocID="{A904107B-0249-4A9C-BC21-7E21CE9D7C3F}" presName="thickLine" presStyleLbl="alignNode1" presStyleIdx="0" presStyleCnt="1"/>
      <dgm:spPr/>
    </dgm:pt>
    <dgm:pt modelId="{1717D2B5-B958-4F5B-B070-0F9F4F0C1D0A}" type="pres">
      <dgm:prSet presAssocID="{A904107B-0249-4A9C-BC21-7E21CE9D7C3F}" presName="horz1" presStyleCnt="0"/>
      <dgm:spPr/>
    </dgm:pt>
    <dgm:pt modelId="{482CD5BE-6ABF-44DA-A20F-8E71283C8857}" type="pres">
      <dgm:prSet presAssocID="{A904107B-0249-4A9C-BC21-7E21CE9D7C3F}" presName="tx1" presStyleLbl="revTx" presStyleIdx="0" presStyleCnt="6" custScaleX="137147"/>
      <dgm:spPr/>
      <dgm:t>
        <a:bodyPr/>
        <a:lstStyle/>
        <a:p>
          <a:endParaRPr lang="en-US"/>
        </a:p>
      </dgm:t>
    </dgm:pt>
    <dgm:pt modelId="{85E76D9D-AF91-4B05-9196-D30161278A39}" type="pres">
      <dgm:prSet presAssocID="{A904107B-0249-4A9C-BC21-7E21CE9D7C3F}" presName="vert1" presStyleCnt="0"/>
      <dgm:spPr/>
    </dgm:pt>
    <dgm:pt modelId="{8400B52C-E737-4562-BCCC-19D41679DB9E}" type="pres">
      <dgm:prSet presAssocID="{74CBD0FD-ACB2-42A5-BAE8-8712B4277FAD}" presName="vertSpace2a" presStyleCnt="0"/>
      <dgm:spPr/>
    </dgm:pt>
    <dgm:pt modelId="{F7CA6547-E37B-486E-99BA-4873037B0EC8}" type="pres">
      <dgm:prSet presAssocID="{74CBD0FD-ACB2-42A5-BAE8-8712B4277FAD}" presName="horz2" presStyleCnt="0"/>
      <dgm:spPr/>
    </dgm:pt>
    <dgm:pt modelId="{E85BD96E-4F77-4E88-BB9B-40F575A357F2}" type="pres">
      <dgm:prSet presAssocID="{74CBD0FD-ACB2-42A5-BAE8-8712B4277FAD}" presName="horzSpace2" presStyleCnt="0"/>
      <dgm:spPr/>
    </dgm:pt>
    <dgm:pt modelId="{7EDE9170-004C-4C2C-B0E9-759F6796BBA4}" type="pres">
      <dgm:prSet presAssocID="{74CBD0FD-ACB2-42A5-BAE8-8712B4277FAD}" presName="tx2" presStyleLbl="revTx" presStyleIdx="1" presStyleCnt="6" custScaleX="146891" custScaleY="21916"/>
      <dgm:spPr/>
      <dgm:t>
        <a:bodyPr/>
        <a:lstStyle/>
        <a:p>
          <a:endParaRPr lang="en-US"/>
        </a:p>
      </dgm:t>
    </dgm:pt>
    <dgm:pt modelId="{81217EE6-E934-42B6-9C53-0535C06F2A78}" type="pres">
      <dgm:prSet presAssocID="{74CBD0FD-ACB2-42A5-BAE8-8712B4277FAD}" presName="vert2" presStyleCnt="0"/>
      <dgm:spPr/>
    </dgm:pt>
    <dgm:pt modelId="{8542C85D-57BC-42E3-853E-3EE7267447EE}" type="pres">
      <dgm:prSet presAssocID="{74CBD0FD-ACB2-42A5-BAE8-8712B4277FAD}" presName="thinLine2b" presStyleLbl="callout" presStyleIdx="0" presStyleCnt="4"/>
      <dgm:spPr/>
    </dgm:pt>
    <dgm:pt modelId="{7554C92F-CB81-44C1-B442-13F0CF066388}" type="pres">
      <dgm:prSet presAssocID="{74CBD0FD-ACB2-42A5-BAE8-8712B4277FAD}" presName="vertSpace2b" presStyleCnt="0"/>
      <dgm:spPr/>
    </dgm:pt>
    <dgm:pt modelId="{58DC290D-A136-4947-9182-832B9926E169}" type="pres">
      <dgm:prSet presAssocID="{5BA3773E-A437-4139-9798-883DEAA3FA55}" presName="horz2" presStyleCnt="0"/>
      <dgm:spPr/>
    </dgm:pt>
    <dgm:pt modelId="{46DBBD10-0E09-4164-B8EE-A6CE44BC1786}" type="pres">
      <dgm:prSet presAssocID="{5BA3773E-A437-4139-9798-883DEAA3FA55}" presName="horzSpace2" presStyleCnt="0"/>
      <dgm:spPr/>
    </dgm:pt>
    <dgm:pt modelId="{9B12A75A-AF8F-48A8-8FEC-1151336D679D}" type="pres">
      <dgm:prSet presAssocID="{5BA3773E-A437-4139-9798-883DEAA3FA55}" presName="tx2" presStyleLbl="revTx" presStyleIdx="2" presStyleCnt="6" custScaleX="194288" custScaleY="20987"/>
      <dgm:spPr/>
      <dgm:t>
        <a:bodyPr/>
        <a:lstStyle/>
        <a:p>
          <a:endParaRPr lang="en-US"/>
        </a:p>
      </dgm:t>
    </dgm:pt>
    <dgm:pt modelId="{C8F249E2-D03C-470E-8390-56538386738D}" type="pres">
      <dgm:prSet presAssocID="{5BA3773E-A437-4139-9798-883DEAA3FA55}" presName="vert2" presStyleCnt="0"/>
      <dgm:spPr/>
    </dgm:pt>
    <dgm:pt modelId="{1CB63E41-879D-4FE2-B977-40201CC6903E}" type="pres">
      <dgm:prSet presAssocID="{5BA3773E-A437-4139-9798-883DEAA3FA55}" presName="thinLine2b" presStyleLbl="callout" presStyleIdx="1" presStyleCnt="4"/>
      <dgm:spPr/>
    </dgm:pt>
    <dgm:pt modelId="{1B154CAE-5E41-4AA6-8C33-EDC372F9286B}" type="pres">
      <dgm:prSet presAssocID="{5BA3773E-A437-4139-9798-883DEAA3FA55}" presName="vertSpace2b" presStyleCnt="0"/>
      <dgm:spPr/>
    </dgm:pt>
    <dgm:pt modelId="{3D3224A5-81EA-41D5-91B5-15B098A01C24}" type="pres">
      <dgm:prSet presAssocID="{7D2F3C5D-17B1-49A0-B173-54FDABEC6F43}" presName="horz2" presStyleCnt="0"/>
      <dgm:spPr/>
    </dgm:pt>
    <dgm:pt modelId="{439697DF-E393-4407-9F60-38DEFD5EB522}" type="pres">
      <dgm:prSet presAssocID="{7D2F3C5D-17B1-49A0-B173-54FDABEC6F43}" presName="horzSpace2" presStyleCnt="0"/>
      <dgm:spPr/>
    </dgm:pt>
    <dgm:pt modelId="{DECECD05-5BC2-4422-8240-E274EE7BE530}" type="pres">
      <dgm:prSet presAssocID="{7D2F3C5D-17B1-49A0-B173-54FDABEC6F43}" presName="tx2" presStyleLbl="revTx" presStyleIdx="3" presStyleCnt="6"/>
      <dgm:spPr/>
      <dgm:t>
        <a:bodyPr/>
        <a:lstStyle/>
        <a:p>
          <a:endParaRPr lang="en-US"/>
        </a:p>
      </dgm:t>
    </dgm:pt>
    <dgm:pt modelId="{4F167E83-2A9F-4BE2-B3C4-620529FF98B0}" type="pres">
      <dgm:prSet presAssocID="{7D2F3C5D-17B1-49A0-B173-54FDABEC6F43}" presName="vert2" presStyleCnt="0"/>
      <dgm:spPr/>
    </dgm:pt>
    <dgm:pt modelId="{B7703E34-6730-41B4-88B0-8E8CD7005113}" type="pres">
      <dgm:prSet presAssocID="{03F0B85B-8FBC-4990-9AD5-F7ACC44C6B2D}" presName="horz3" presStyleCnt="0"/>
      <dgm:spPr/>
    </dgm:pt>
    <dgm:pt modelId="{D067DCDB-C075-4DA4-B253-C94F3EDD31B8}" type="pres">
      <dgm:prSet presAssocID="{03F0B85B-8FBC-4990-9AD5-F7ACC44C6B2D}" presName="horzSpace3" presStyleCnt="0"/>
      <dgm:spPr/>
    </dgm:pt>
    <dgm:pt modelId="{51F7B959-E0E4-4E85-BDAC-F58C3AC6E794}" type="pres">
      <dgm:prSet presAssocID="{03F0B85B-8FBC-4990-9AD5-F7ACC44C6B2D}" presName="tx3" presStyleLbl="revTx" presStyleIdx="4" presStyleCnt="6"/>
      <dgm:spPr/>
      <dgm:t>
        <a:bodyPr/>
        <a:lstStyle/>
        <a:p>
          <a:endParaRPr lang="en-US"/>
        </a:p>
      </dgm:t>
    </dgm:pt>
    <dgm:pt modelId="{24FBF997-939C-45AD-BD14-2A727F5138F4}" type="pres">
      <dgm:prSet presAssocID="{03F0B85B-8FBC-4990-9AD5-F7ACC44C6B2D}" presName="vert3" presStyleCnt="0"/>
      <dgm:spPr/>
    </dgm:pt>
    <dgm:pt modelId="{AB453F9B-7ACD-4742-B433-AC14C9ECDC32}" type="pres">
      <dgm:prSet presAssocID="{78EC9073-CFB3-4996-94EE-8D8A0B63F500}" presName="thinLine3" presStyleLbl="callout" presStyleIdx="2" presStyleCnt="4"/>
      <dgm:spPr/>
    </dgm:pt>
    <dgm:pt modelId="{D33DEFD5-DA26-43D1-ADD2-0FCD50837359}" type="pres">
      <dgm:prSet presAssocID="{02829747-BCC7-4112-ACC4-E44C5CFBD963}" presName="horz3" presStyleCnt="0"/>
      <dgm:spPr/>
    </dgm:pt>
    <dgm:pt modelId="{DF7E846F-853C-432F-A04C-3FB4A64D00D6}" type="pres">
      <dgm:prSet presAssocID="{02829747-BCC7-4112-ACC4-E44C5CFBD963}" presName="horzSpace3" presStyleCnt="0"/>
      <dgm:spPr/>
    </dgm:pt>
    <dgm:pt modelId="{09E37499-F1EE-4E28-A33A-633ECFF0A6CF}" type="pres">
      <dgm:prSet presAssocID="{02829747-BCC7-4112-ACC4-E44C5CFBD963}" presName="tx3" presStyleLbl="revTx" presStyleIdx="5" presStyleCnt="6"/>
      <dgm:spPr/>
      <dgm:t>
        <a:bodyPr/>
        <a:lstStyle/>
        <a:p>
          <a:endParaRPr lang="en-US"/>
        </a:p>
      </dgm:t>
    </dgm:pt>
    <dgm:pt modelId="{6A278F90-7061-4A79-A8A8-B486FC1D1A04}" type="pres">
      <dgm:prSet presAssocID="{02829747-BCC7-4112-ACC4-E44C5CFBD963}" presName="vert3" presStyleCnt="0"/>
      <dgm:spPr/>
    </dgm:pt>
    <dgm:pt modelId="{2FF54C87-9009-4258-B0E5-DC1D895508E3}" type="pres">
      <dgm:prSet presAssocID="{7D2F3C5D-17B1-49A0-B173-54FDABEC6F43}" presName="thinLine2b" presStyleLbl="callout" presStyleIdx="3" presStyleCnt="4"/>
      <dgm:spPr/>
    </dgm:pt>
    <dgm:pt modelId="{DCD29A10-1316-445F-993D-9EA38C11686C}" type="pres">
      <dgm:prSet presAssocID="{7D2F3C5D-17B1-49A0-B173-54FDABEC6F43}" presName="vertSpace2b" presStyleCnt="0"/>
      <dgm:spPr/>
    </dgm:pt>
  </dgm:ptLst>
  <dgm:cxnLst>
    <dgm:cxn modelId="{EBBF2834-74CC-4695-A16D-6DF4B22417D8}" type="presOf" srcId="{02829747-BCC7-4112-ACC4-E44C5CFBD963}" destId="{09E37499-F1EE-4E28-A33A-633ECFF0A6CF}" srcOrd="0" destOrd="0" presId="urn:microsoft.com/office/officeart/2008/layout/LinedList"/>
    <dgm:cxn modelId="{3BAB4393-9E26-470D-85A2-62FCE823390B}" type="presOf" srcId="{74CBD0FD-ACB2-42A5-BAE8-8712B4277FAD}" destId="{7EDE9170-004C-4C2C-B0E9-759F6796BBA4}" srcOrd="0" destOrd="0" presId="urn:microsoft.com/office/officeart/2008/layout/LinedList"/>
    <dgm:cxn modelId="{ECB679EF-E250-446B-9ABF-661837D95E6F}" type="presOf" srcId="{5BA3773E-A437-4139-9798-883DEAA3FA55}" destId="{9B12A75A-AF8F-48A8-8FEC-1151336D679D}" srcOrd="0" destOrd="0" presId="urn:microsoft.com/office/officeart/2008/layout/LinedList"/>
    <dgm:cxn modelId="{405D008A-D879-4EF1-946D-A86F437E4D87}" srcId="{A904107B-0249-4A9C-BC21-7E21CE9D7C3F}" destId="{5BA3773E-A437-4139-9798-883DEAA3FA55}" srcOrd="1" destOrd="0" parTransId="{299C3E14-379B-4DEE-BDCA-B6D2BD101D53}" sibTransId="{631FB197-851B-49C3-81A4-0BA71C329145}"/>
    <dgm:cxn modelId="{D62701E5-9972-4C7C-9A37-8012BD4AF192}" srcId="{7D2F3C5D-17B1-49A0-B173-54FDABEC6F43}" destId="{02829747-BCC7-4112-ACC4-E44C5CFBD963}" srcOrd="1" destOrd="0" parTransId="{1AEF576A-DE5A-4D56-BC6E-D530990F380C}" sibTransId="{0E906755-7C50-4F4B-A12E-51B6F45987C3}"/>
    <dgm:cxn modelId="{B2BCB181-8E3C-4C70-ACCF-2998F0CBB382}" srcId="{A904107B-0249-4A9C-BC21-7E21CE9D7C3F}" destId="{74CBD0FD-ACB2-42A5-BAE8-8712B4277FAD}" srcOrd="0" destOrd="0" parTransId="{C48245B4-4841-4118-B0E5-285AD00A4B45}" sibTransId="{3FF3E61C-C6BD-4450-BD80-EE0395097A23}"/>
    <dgm:cxn modelId="{0DF18972-3E86-4104-99C3-78AAC242B0FE}" type="presOf" srcId="{7D2F3C5D-17B1-49A0-B173-54FDABEC6F43}" destId="{DECECD05-5BC2-4422-8240-E274EE7BE530}" srcOrd="0" destOrd="0" presId="urn:microsoft.com/office/officeart/2008/layout/LinedList"/>
    <dgm:cxn modelId="{B69DF039-D579-4599-9292-BAB95870B104}" type="presOf" srcId="{ED4F8426-D6F1-43CC-9073-611194C3FBB1}" destId="{B7B6B531-8AA6-4C01-A41F-55D8178428B8}" srcOrd="0" destOrd="0" presId="urn:microsoft.com/office/officeart/2008/layout/LinedList"/>
    <dgm:cxn modelId="{F2D1CA73-FE30-4A39-92C8-9FD22E8FFE70}" srcId="{A904107B-0249-4A9C-BC21-7E21CE9D7C3F}" destId="{7D2F3C5D-17B1-49A0-B173-54FDABEC6F43}" srcOrd="2" destOrd="0" parTransId="{82374BFF-C0C0-4A38-85D9-B6C911108A3A}" sibTransId="{47D94ECE-578A-4549-A3DF-4DE26695BA8F}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4F362756-888B-4531-A4CB-3B5F4A6058F1}" srcId="{7D2F3C5D-17B1-49A0-B173-54FDABEC6F43}" destId="{03F0B85B-8FBC-4990-9AD5-F7ACC44C6B2D}" srcOrd="0" destOrd="0" parTransId="{FFE5F50A-CB67-4AEF-A5EB-54EE172DC6A9}" sibTransId="{78EC9073-CFB3-4996-94EE-8D8A0B63F500}"/>
    <dgm:cxn modelId="{2995E43B-E385-434A-B7A3-8FA120AC5B73}" type="presOf" srcId="{03F0B85B-8FBC-4990-9AD5-F7ACC44C6B2D}" destId="{51F7B959-E0E4-4E85-BDAC-F58C3AC6E794}" srcOrd="0" destOrd="0" presId="urn:microsoft.com/office/officeart/2008/layout/LinedList"/>
    <dgm:cxn modelId="{DC0DA22A-AD6F-459D-972B-209A9B58F7F1}" type="presOf" srcId="{A904107B-0249-4A9C-BC21-7E21CE9D7C3F}" destId="{482CD5BE-6ABF-44DA-A20F-8E71283C8857}" srcOrd="0" destOrd="0" presId="urn:microsoft.com/office/officeart/2008/layout/LinedList"/>
    <dgm:cxn modelId="{18AB243D-6D5F-45FB-A501-BC97FF638583}" type="presParOf" srcId="{B7B6B531-8AA6-4C01-A41F-55D8178428B8}" destId="{55B6D663-47ED-4DD4-A4F6-351CBA771773}" srcOrd="0" destOrd="0" presId="urn:microsoft.com/office/officeart/2008/layout/LinedList"/>
    <dgm:cxn modelId="{1F1E815B-C069-4955-9D00-B90DED228AD2}" type="presParOf" srcId="{B7B6B531-8AA6-4C01-A41F-55D8178428B8}" destId="{1717D2B5-B958-4F5B-B070-0F9F4F0C1D0A}" srcOrd="1" destOrd="0" presId="urn:microsoft.com/office/officeart/2008/layout/LinedList"/>
    <dgm:cxn modelId="{208CF580-E806-437A-9B87-D534E88918DC}" type="presParOf" srcId="{1717D2B5-B958-4F5B-B070-0F9F4F0C1D0A}" destId="{482CD5BE-6ABF-44DA-A20F-8E71283C8857}" srcOrd="0" destOrd="0" presId="urn:microsoft.com/office/officeart/2008/layout/LinedList"/>
    <dgm:cxn modelId="{988E74E2-95AA-4414-B359-6EE0E32277D9}" type="presParOf" srcId="{1717D2B5-B958-4F5B-B070-0F9F4F0C1D0A}" destId="{85E76D9D-AF91-4B05-9196-D30161278A39}" srcOrd="1" destOrd="0" presId="urn:microsoft.com/office/officeart/2008/layout/LinedList"/>
    <dgm:cxn modelId="{85083645-113C-4572-8E74-A6727832A816}" type="presParOf" srcId="{85E76D9D-AF91-4B05-9196-D30161278A39}" destId="{8400B52C-E737-4562-BCCC-19D41679DB9E}" srcOrd="0" destOrd="0" presId="urn:microsoft.com/office/officeart/2008/layout/LinedList"/>
    <dgm:cxn modelId="{3554B55C-A81C-4CF7-B6AA-4A264B3FA5A6}" type="presParOf" srcId="{85E76D9D-AF91-4B05-9196-D30161278A39}" destId="{F7CA6547-E37B-486E-99BA-4873037B0EC8}" srcOrd="1" destOrd="0" presId="urn:microsoft.com/office/officeart/2008/layout/LinedList"/>
    <dgm:cxn modelId="{817AE6CF-DBCE-4A28-A417-30DF44921919}" type="presParOf" srcId="{F7CA6547-E37B-486E-99BA-4873037B0EC8}" destId="{E85BD96E-4F77-4E88-BB9B-40F575A357F2}" srcOrd="0" destOrd="0" presId="urn:microsoft.com/office/officeart/2008/layout/LinedList"/>
    <dgm:cxn modelId="{ED0978AC-8262-4401-A221-90A403ADDC83}" type="presParOf" srcId="{F7CA6547-E37B-486E-99BA-4873037B0EC8}" destId="{7EDE9170-004C-4C2C-B0E9-759F6796BBA4}" srcOrd="1" destOrd="0" presId="urn:microsoft.com/office/officeart/2008/layout/LinedList"/>
    <dgm:cxn modelId="{2CB80797-73F0-40C2-A38D-D751F9740375}" type="presParOf" srcId="{F7CA6547-E37B-486E-99BA-4873037B0EC8}" destId="{81217EE6-E934-42B6-9C53-0535C06F2A78}" srcOrd="2" destOrd="0" presId="urn:microsoft.com/office/officeart/2008/layout/LinedList"/>
    <dgm:cxn modelId="{1E9F3840-03E9-4CEE-81E1-BBA929AFFF20}" type="presParOf" srcId="{85E76D9D-AF91-4B05-9196-D30161278A39}" destId="{8542C85D-57BC-42E3-853E-3EE7267447EE}" srcOrd="2" destOrd="0" presId="urn:microsoft.com/office/officeart/2008/layout/LinedList"/>
    <dgm:cxn modelId="{8C972B8D-6A92-49CA-9065-3BB79BB7348A}" type="presParOf" srcId="{85E76D9D-AF91-4B05-9196-D30161278A39}" destId="{7554C92F-CB81-44C1-B442-13F0CF066388}" srcOrd="3" destOrd="0" presId="urn:microsoft.com/office/officeart/2008/layout/LinedList"/>
    <dgm:cxn modelId="{424BF17A-58CE-4299-94BC-EB05030A4CE3}" type="presParOf" srcId="{85E76D9D-AF91-4B05-9196-D30161278A39}" destId="{58DC290D-A136-4947-9182-832B9926E169}" srcOrd="4" destOrd="0" presId="urn:microsoft.com/office/officeart/2008/layout/LinedList"/>
    <dgm:cxn modelId="{1A2B277A-D5B1-4EC5-8D1D-DB62DD6B0B58}" type="presParOf" srcId="{58DC290D-A136-4947-9182-832B9926E169}" destId="{46DBBD10-0E09-4164-B8EE-A6CE44BC1786}" srcOrd="0" destOrd="0" presId="urn:microsoft.com/office/officeart/2008/layout/LinedList"/>
    <dgm:cxn modelId="{EED2FD85-C37C-4271-B7A7-030BA2AE7B32}" type="presParOf" srcId="{58DC290D-A136-4947-9182-832B9926E169}" destId="{9B12A75A-AF8F-48A8-8FEC-1151336D679D}" srcOrd="1" destOrd="0" presId="urn:microsoft.com/office/officeart/2008/layout/LinedList"/>
    <dgm:cxn modelId="{02CA7A88-B80E-400C-A356-57102AAF2E00}" type="presParOf" srcId="{58DC290D-A136-4947-9182-832B9926E169}" destId="{C8F249E2-D03C-470E-8390-56538386738D}" srcOrd="2" destOrd="0" presId="urn:microsoft.com/office/officeart/2008/layout/LinedList"/>
    <dgm:cxn modelId="{6C8CAF07-37A3-46A2-B14F-EE7DCB306A7E}" type="presParOf" srcId="{85E76D9D-AF91-4B05-9196-D30161278A39}" destId="{1CB63E41-879D-4FE2-B977-40201CC6903E}" srcOrd="5" destOrd="0" presId="urn:microsoft.com/office/officeart/2008/layout/LinedList"/>
    <dgm:cxn modelId="{AA15A6D0-026A-4D4C-A44F-9460CAA395E2}" type="presParOf" srcId="{85E76D9D-AF91-4B05-9196-D30161278A39}" destId="{1B154CAE-5E41-4AA6-8C33-EDC372F9286B}" srcOrd="6" destOrd="0" presId="urn:microsoft.com/office/officeart/2008/layout/LinedList"/>
    <dgm:cxn modelId="{80A56579-71C9-429C-9B57-A5654C7F0204}" type="presParOf" srcId="{85E76D9D-AF91-4B05-9196-D30161278A39}" destId="{3D3224A5-81EA-41D5-91B5-15B098A01C24}" srcOrd="7" destOrd="0" presId="urn:microsoft.com/office/officeart/2008/layout/LinedList"/>
    <dgm:cxn modelId="{1F886B4C-7EB6-4278-BA42-C9F30E593F9E}" type="presParOf" srcId="{3D3224A5-81EA-41D5-91B5-15B098A01C24}" destId="{439697DF-E393-4407-9F60-38DEFD5EB522}" srcOrd="0" destOrd="0" presId="urn:microsoft.com/office/officeart/2008/layout/LinedList"/>
    <dgm:cxn modelId="{F82687E0-B7AA-45A5-8C70-61222E6B2F3E}" type="presParOf" srcId="{3D3224A5-81EA-41D5-91B5-15B098A01C24}" destId="{DECECD05-5BC2-4422-8240-E274EE7BE530}" srcOrd="1" destOrd="0" presId="urn:microsoft.com/office/officeart/2008/layout/LinedList"/>
    <dgm:cxn modelId="{442FF14B-81C3-4626-ADCE-47850523C80A}" type="presParOf" srcId="{3D3224A5-81EA-41D5-91B5-15B098A01C24}" destId="{4F167E83-2A9F-4BE2-B3C4-620529FF98B0}" srcOrd="2" destOrd="0" presId="urn:microsoft.com/office/officeart/2008/layout/LinedList"/>
    <dgm:cxn modelId="{2C050018-B2A3-472B-B6EA-19B8E127CAF8}" type="presParOf" srcId="{4F167E83-2A9F-4BE2-B3C4-620529FF98B0}" destId="{B7703E34-6730-41B4-88B0-8E8CD7005113}" srcOrd="0" destOrd="0" presId="urn:microsoft.com/office/officeart/2008/layout/LinedList"/>
    <dgm:cxn modelId="{C62CDC79-777E-480D-9BF8-49AB5F19BDC4}" type="presParOf" srcId="{B7703E34-6730-41B4-88B0-8E8CD7005113}" destId="{D067DCDB-C075-4DA4-B253-C94F3EDD31B8}" srcOrd="0" destOrd="0" presId="urn:microsoft.com/office/officeart/2008/layout/LinedList"/>
    <dgm:cxn modelId="{52ADAAC3-9F6B-4C2D-A530-BE6AF26B7D81}" type="presParOf" srcId="{B7703E34-6730-41B4-88B0-8E8CD7005113}" destId="{51F7B959-E0E4-4E85-BDAC-F58C3AC6E794}" srcOrd="1" destOrd="0" presId="urn:microsoft.com/office/officeart/2008/layout/LinedList"/>
    <dgm:cxn modelId="{54EDD70D-3775-4F00-85B6-80F58FF8E895}" type="presParOf" srcId="{B7703E34-6730-41B4-88B0-8E8CD7005113}" destId="{24FBF997-939C-45AD-BD14-2A727F5138F4}" srcOrd="2" destOrd="0" presId="urn:microsoft.com/office/officeart/2008/layout/LinedList"/>
    <dgm:cxn modelId="{68D42371-3329-4D14-93B0-616AFF4260F7}" type="presParOf" srcId="{4F167E83-2A9F-4BE2-B3C4-620529FF98B0}" destId="{AB453F9B-7ACD-4742-B433-AC14C9ECDC32}" srcOrd="1" destOrd="0" presId="urn:microsoft.com/office/officeart/2008/layout/LinedList"/>
    <dgm:cxn modelId="{FF4F15B6-8835-4656-87C3-B35F8A46A3D5}" type="presParOf" srcId="{4F167E83-2A9F-4BE2-B3C4-620529FF98B0}" destId="{D33DEFD5-DA26-43D1-ADD2-0FCD50837359}" srcOrd="2" destOrd="0" presId="urn:microsoft.com/office/officeart/2008/layout/LinedList"/>
    <dgm:cxn modelId="{36CD0194-244B-4E9A-BAFB-25DD7F9A41CA}" type="presParOf" srcId="{D33DEFD5-DA26-43D1-ADD2-0FCD50837359}" destId="{DF7E846F-853C-432F-A04C-3FB4A64D00D6}" srcOrd="0" destOrd="0" presId="urn:microsoft.com/office/officeart/2008/layout/LinedList"/>
    <dgm:cxn modelId="{0E54C0BF-AA4E-48EE-ABC9-802782E94156}" type="presParOf" srcId="{D33DEFD5-DA26-43D1-ADD2-0FCD50837359}" destId="{09E37499-F1EE-4E28-A33A-633ECFF0A6CF}" srcOrd="1" destOrd="0" presId="urn:microsoft.com/office/officeart/2008/layout/LinedList"/>
    <dgm:cxn modelId="{0331565C-CD83-429A-ABD3-0F13DF0157C8}" type="presParOf" srcId="{D33DEFD5-DA26-43D1-ADD2-0FCD50837359}" destId="{6A278F90-7061-4A79-A8A8-B486FC1D1A04}" srcOrd="2" destOrd="0" presId="urn:microsoft.com/office/officeart/2008/layout/LinedList"/>
    <dgm:cxn modelId="{7BFDDF16-CAAE-40FE-84AE-3A63748F5AA6}" type="presParOf" srcId="{85E76D9D-AF91-4B05-9196-D30161278A39}" destId="{2FF54C87-9009-4258-B0E5-DC1D895508E3}" srcOrd="8" destOrd="0" presId="urn:microsoft.com/office/officeart/2008/layout/LinedList"/>
    <dgm:cxn modelId="{01B63E92-2793-4237-8DD7-D8B2DACC3D46}" type="presParOf" srcId="{85E76D9D-AF91-4B05-9196-D30161278A39}" destId="{DCD29A10-1316-445F-993D-9EA38C11686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Неусаглашеност прописа или непостојање регулаторног оквира </a:t>
          </a:r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9DEA951E-6569-4F8B-B6CA-79AAF5AF7465}">
      <dgm:prSet phldrT="[Text]" custT="1"/>
      <dgm:spPr/>
      <dgm:t>
        <a:bodyPr anchor="ctr"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Финансијски планови организација обавезног социјалног осигурања и корисника средстава РФЗО-а</a:t>
          </a:r>
        </a:p>
      </dgm:t>
    </dgm:pt>
    <dgm:pt modelId="{774434B8-A04B-485A-8BA6-6430F619ED68}" type="parTrans" cxnId="{BE7A17AF-8F9B-4C5A-B958-5531849EEE00}">
      <dgm:prSet/>
      <dgm:spPr/>
      <dgm:t>
        <a:bodyPr/>
        <a:lstStyle/>
        <a:p>
          <a:endParaRPr lang="en-US"/>
        </a:p>
      </dgm:t>
    </dgm:pt>
    <dgm:pt modelId="{B616459E-EA8E-4AC2-BAC1-7847AF13DAE4}" type="sibTrans" cxnId="{BE7A17AF-8F9B-4C5A-B958-5531849EEE00}">
      <dgm:prSet/>
      <dgm:spPr/>
      <dgm:t>
        <a:bodyPr/>
        <a:lstStyle/>
        <a:p>
          <a:endParaRPr lang="en-US"/>
        </a:p>
      </dgm:t>
    </dgm:pt>
    <dgm:pt modelId="{2E4CA05D-AF47-4703-BA14-072A6DBE269D}">
      <dgm:prSet phldrT="[Text]" custT="1"/>
      <dgm:spPr/>
      <dgm:t>
        <a:bodyPr anchor="ctr"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Закон о Фонду за социјално осигурање војних осигураника</a:t>
          </a:r>
        </a:p>
      </dgm:t>
    </dgm:pt>
    <dgm:pt modelId="{2379A888-CBD8-4F59-A63D-AF10A7727904}" type="parTrans" cxnId="{D32C7FE4-C803-49A1-9CE7-7115AB53E33F}">
      <dgm:prSet/>
      <dgm:spPr/>
      <dgm:t>
        <a:bodyPr/>
        <a:lstStyle/>
        <a:p>
          <a:endParaRPr lang="en-US"/>
        </a:p>
      </dgm:t>
    </dgm:pt>
    <dgm:pt modelId="{92966B0B-E6CD-48FD-8404-FF6CEAFC3162}" type="sibTrans" cxnId="{D32C7FE4-C803-49A1-9CE7-7115AB53E33F}">
      <dgm:prSet/>
      <dgm:spPr/>
      <dgm:t>
        <a:bodyPr/>
        <a:lstStyle/>
        <a:p>
          <a:endParaRPr lang="en-US"/>
        </a:p>
      </dgm:t>
    </dgm:pt>
    <dgm:pt modelId="{BD1B01DC-5705-45F8-BF3B-CD45FC992D1A}">
      <dgm:prSet phldrT="[Text]" custT="1"/>
      <dgm:spPr/>
      <dgm:t>
        <a:bodyPr anchor="ctr"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Број и структура немедицинских радника</a:t>
          </a:r>
        </a:p>
      </dgm:t>
    </dgm:pt>
    <dgm:pt modelId="{0E81FE46-5C11-4824-8EE0-315602E2AFEA}" type="parTrans" cxnId="{26F9C294-1D0A-4A5E-AA83-7EE29F40DD7A}">
      <dgm:prSet/>
      <dgm:spPr/>
      <dgm:t>
        <a:bodyPr/>
        <a:lstStyle/>
        <a:p>
          <a:endParaRPr lang="en-US"/>
        </a:p>
      </dgm:t>
    </dgm:pt>
    <dgm:pt modelId="{92889BB1-5391-47F9-8687-11AB47031495}" type="sibTrans" cxnId="{26F9C294-1D0A-4A5E-AA83-7EE29F40DD7A}">
      <dgm:prSet/>
      <dgm:spPr/>
      <dgm:t>
        <a:bodyPr/>
        <a:lstStyle/>
        <a:p>
          <a:endParaRPr lang="en-US"/>
        </a:p>
      </dgm:t>
    </dgm:pt>
    <dgm:pt modelId="{4A1D3F3B-6990-4A2C-B71C-874EC18DA137}">
      <dgm:prSet phldrT="[Text]" custT="1"/>
      <dgm:spPr/>
      <dgm:t>
        <a:bodyPr anchor="ctr"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Коефицијенти за обрачун плата за запослене који обављају послове туризма у здравственим установама за рехабилитацију</a:t>
          </a:r>
        </a:p>
      </dgm:t>
    </dgm:pt>
    <dgm:pt modelId="{4A2341F0-068A-4BAB-9CB7-59A44DE6C1D5}" type="parTrans" cxnId="{4AEF835F-A5F9-40F5-8CD9-8262EB79AB9F}">
      <dgm:prSet/>
      <dgm:spPr/>
      <dgm:t>
        <a:bodyPr/>
        <a:lstStyle/>
        <a:p>
          <a:endParaRPr lang="en-US"/>
        </a:p>
      </dgm:t>
    </dgm:pt>
    <dgm:pt modelId="{CCEF62F4-CF83-4478-9546-48059220FD90}" type="sibTrans" cxnId="{4AEF835F-A5F9-40F5-8CD9-8262EB79AB9F}">
      <dgm:prSet/>
      <dgm:spPr/>
      <dgm:t>
        <a:bodyPr/>
        <a:lstStyle/>
        <a:p>
          <a:endParaRPr lang="en-US"/>
        </a:p>
      </dgm:t>
    </dgm:pt>
    <dgm:pt modelId="{1047703B-0FDD-4903-A79F-501BEA3FA353}">
      <dgm:prSet phldrT="[Text]" custT="1"/>
      <dgm:spPr/>
      <dgm:t>
        <a:bodyPr anchor="ctr"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Иста плата за различите врсте послова и ниво стручне спреме</a:t>
          </a:r>
        </a:p>
      </dgm:t>
    </dgm:pt>
    <dgm:pt modelId="{3AAD6957-2CDF-4337-9BC9-408B728FE4E2}" type="parTrans" cxnId="{11D9CFEA-7999-416A-86BB-D03A8A03CB9C}">
      <dgm:prSet/>
      <dgm:spPr/>
      <dgm:t>
        <a:bodyPr/>
        <a:lstStyle/>
        <a:p>
          <a:endParaRPr lang="en-US"/>
        </a:p>
      </dgm:t>
    </dgm:pt>
    <dgm:pt modelId="{909FAA5E-D2C3-4B12-A5B5-C84C6A04B12A}" type="sibTrans" cxnId="{11D9CFEA-7999-416A-86BB-D03A8A03CB9C}">
      <dgm:prSet/>
      <dgm:spPr/>
      <dgm:t>
        <a:bodyPr/>
        <a:lstStyle/>
        <a:p>
          <a:endParaRPr lang="en-US"/>
        </a:p>
      </dgm:t>
    </dgm:pt>
    <dgm:pt modelId="{03C775C5-4454-415C-9C73-1F684C07E57C}">
      <dgm:prSet phldrT="[Text]" custT="1"/>
      <dgm:spPr/>
      <dgm:t>
        <a:bodyPr anchor="ctr"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Обавезе оснивача здравствене установе у делу остваривања општег интереса у здравственој заштити, као и друштвене бриге за здравље на нивоу аутономне покрајине, општине, односно града</a:t>
          </a:r>
        </a:p>
      </dgm:t>
    </dgm:pt>
    <dgm:pt modelId="{939E5BAD-74BE-48F4-A170-C9A9B32FA77D}" type="parTrans" cxnId="{65AE1740-B9D7-4DE9-89D4-53951399FC33}">
      <dgm:prSet/>
      <dgm:spPr/>
      <dgm:t>
        <a:bodyPr/>
        <a:lstStyle/>
        <a:p>
          <a:endParaRPr lang="en-US"/>
        </a:p>
      </dgm:t>
    </dgm:pt>
    <dgm:pt modelId="{E6F63BA9-412B-4A24-9018-E3461158659B}" type="sibTrans" cxnId="{65AE1740-B9D7-4DE9-89D4-53951399FC33}">
      <dgm:prSet/>
      <dgm:spPr/>
      <dgm:t>
        <a:bodyPr/>
        <a:lstStyle/>
        <a:p>
          <a:endParaRPr lang="en-US"/>
        </a:p>
      </dgm:t>
    </dgm:pt>
    <dgm:pt modelId="{B7B6B531-8AA6-4C01-A41F-55D8178428B8}" type="pres">
      <dgm:prSet presAssocID="{ED4F8426-D6F1-43CC-9073-611194C3FB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6D663-47ED-4DD4-A4F6-351CBA771773}" type="pres">
      <dgm:prSet presAssocID="{A904107B-0249-4A9C-BC21-7E21CE9D7C3F}" presName="thickLine" presStyleLbl="alignNode1" presStyleIdx="0" presStyleCnt="1"/>
      <dgm:spPr/>
    </dgm:pt>
    <dgm:pt modelId="{1717D2B5-B958-4F5B-B070-0F9F4F0C1D0A}" type="pres">
      <dgm:prSet presAssocID="{A904107B-0249-4A9C-BC21-7E21CE9D7C3F}" presName="horz1" presStyleCnt="0"/>
      <dgm:spPr/>
    </dgm:pt>
    <dgm:pt modelId="{482CD5BE-6ABF-44DA-A20F-8E71283C8857}" type="pres">
      <dgm:prSet presAssocID="{A904107B-0249-4A9C-BC21-7E21CE9D7C3F}" presName="tx1" presStyleLbl="revTx" presStyleIdx="0" presStyleCnt="7" custScaleX="155899"/>
      <dgm:spPr/>
      <dgm:t>
        <a:bodyPr/>
        <a:lstStyle/>
        <a:p>
          <a:endParaRPr lang="en-US"/>
        </a:p>
      </dgm:t>
    </dgm:pt>
    <dgm:pt modelId="{85E76D9D-AF91-4B05-9196-D30161278A39}" type="pres">
      <dgm:prSet presAssocID="{A904107B-0249-4A9C-BC21-7E21CE9D7C3F}" presName="vert1" presStyleCnt="0"/>
      <dgm:spPr/>
    </dgm:pt>
    <dgm:pt modelId="{0CA3BD2E-838B-4F6E-B111-78FF9072AA8C}" type="pres">
      <dgm:prSet presAssocID="{9DEA951E-6569-4F8B-B6CA-79AAF5AF7465}" presName="vertSpace2a" presStyleCnt="0"/>
      <dgm:spPr/>
    </dgm:pt>
    <dgm:pt modelId="{695BDCE5-9787-4645-92FF-64B414486951}" type="pres">
      <dgm:prSet presAssocID="{9DEA951E-6569-4F8B-B6CA-79AAF5AF7465}" presName="horz2" presStyleCnt="0"/>
      <dgm:spPr/>
    </dgm:pt>
    <dgm:pt modelId="{5E0B92A2-D5D7-42CC-A858-E26146106644}" type="pres">
      <dgm:prSet presAssocID="{9DEA951E-6569-4F8B-B6CA-79AAF5AF7465}" presName="horzSpace2" presStyleCnt="0"/>
      <dgm:spPr/>
    </dgm:pt>
    <dgm:pt modelId="{98D49378-E2B6-4517-9A41-9979859750C3}" type="pres">
      <dgm:prSet presAssocID="{9DEA951E-6569-4F8B-B6CA-79AAF5AF7465}" presName="tx2" presStyleLbl="revTx" presStyleIdx="1" presStyleCnt="7" custScaleY="43799"/>
      <dgm:spPr/>
      <dgm:t>
        <a:bodyPr/>
        <a:lstStyle/>
        <a:p>
          <a:endParaRPr lang="en-US"/>
        </a:p>
      </dgm:t>
    </dgm:pt>
    <dgm:pt modelId="{90C0A455-9555-4211-A94F-EE8CB6B57B09}" type="pres">
      <dgm:prSet presAssocID="{9DEA951E-6569-4F8B-B6CA-79AAF5AF7465}" presName="vert2" presStyleCnt="0"/>
      <dgm:spPr/>
    </dgm:pt>
    <dgm:pt modelId="{DF97AF38-0FCD-4D57-A3A8-DE5FA56D4713}" type="pres">
      <dgm:prSet presAssocID="{9DEA951E-6569-4F8B-B6CA-79AAF5AF7465}" presName="thinLine2b" presStyleLbl="callout" presStyleIdx="0" presStyleCnt="6"/>
      <dgm:spPr/>
    </dgm:pt>
    <dgm:pt modelId="{D1E96698-6804-494B-91BF-5F41DC1CBE7F}" type="pres">
      <dgm:prSet presAssocID="{9DEA951E-6569-4F8B-B6CA-79AAF5AF7465}" presName="vertSpace2b" presStyleCnt="0"/>
      <dgm:spPr/>
    </dgm:pt>
    <dgm:pt modelId="{07CE32E0-C280-4A93-A7F4-82A785CE1C25}" type="pres">
      <dgm:prSet presAssocID="{2E4CA05D-AF47-4703-BA14-072A6DBE269D}" presName="horz2" presStyleCnt="0"/>
      <dgm:spPr/>
    </dgm:pt>
    <dgm:pt modelId="{C77F4C4D-84C0-4F51-87E0-BCF15F971506}" type="pres">
      <dgm:prSet presAssocID="{2E4CA05D-AF47-4703-BA14-072A6DBE269D}" presName="horzSpace2" presStyleCnt="0"/>
      <dgm:spPr/>
    </dgm:pt>
    <dgm:pt modelId="{CCC6E311-079F-4321-896F-AB9A7FE3EDC8}" type="pres">
      <dgm:prSet presAssocID="{2E4CA05D-AF47-4703-BA14-072A6DBE269D}" presName="tx2" presStyleLbl="revTx" presStyleIdx="2" presStyleCnt="7" custScaleY="25059"/>
      <dgm:spPr/>
      <dgm:t>
        <a:bodyPr/>
        <a:lstStyle/>
        <a:p>
          <a:endParaRPr lang="en-US"/>
        </a:p>
      </dgm:t>
    </dgm:pt>
    <dgm:pt modelId="{1B22D5F8-6D07-4D58-A4AA-B03D7C7EB2EC}" type="pres">
      <dgm:prSet presAssocID="{2E4CA05D-AF47-4703-BA14-072A6DBE269D}" presName="vert2" presStyleCnt="0"/>
      <dgm:spPr/>
    </dgm:pt>
    <dgm:pt modelId="{BDD31BE8-59F3-4500-91CD-DA692A3AD202}" type="pres">
      <dgm:prSet presAssocID="{2E4CA05D-AF47-4703-BA14-072A6DBE269D}" presName="thinLine2b" presStyleLbl="callout" presStyleIdx="1" presStyleCnt="6"/>
      <dgm:spPr/>
    </dgm:pt>
    <dgm:pt modelId="{A9536BDE-AB52-4978-87C3-9B26F287CD6E}" type="pres">
      <dgm:prSet presAssocID="{2E4CA05D-AF47-4703-BA14-072A6DBE269D}" presName="vertSpace2b" presStyleCnt="0"/>
      <dgm:spPr/>
    </dgm:pt>
    <dgm:pt modelId="{C285A4F3-5D87-438B-A312-298E12287D75}" type="pres">
      <dgm:prSet presAssocID="{BD1B01DC-5705-45F8-BF3B-CD45FC992D1A}" presName="horz2" presStyleCnt="0"/>
      <dgm:spPr/>
    </dgm:pt>
    <dgm:pt modelId="{AD515455-42E0-4530-A715-917CB6210394}" type="pres">
      <dgm:prSet presAssocID="{BD1B01DC-5705-45F8-BF3B-CD45FC992D1A}" presName="horzSpace2" presStyleCnt="0"/>
      <dgm:spPr/>
    </dgm:pt>
    <dgm:pt modelId="{B5C8FA96-5EC2-474F-B910-8CB38D40FE09}" type="pres">
      <dgm:prSet presAssocID="{BD1B01DC-5705-45F8-BF3B-CD45FC992D1A}" presName="tx2" presStyleLbl="revTx" presStyleIdx="3" presStyleCnt="7" custScaleY="25756"/>
      <dgm:spPr/>
      <dgm:t>
        <a:bodyPr/>
        <a:lstStyle/>
        <a:p>
          <a:endParaRPr lang="en-US"/>
        </a:p>
      </dgm:t>
    </dgm:pt>
    <dgm:pt modelId="{E47A1C9C-2D98-4CA7-AD49-E60775917EDF}" type="pres">
      <dgm:prSet presAssocID="{BD1B01DC-5705-45F8-BF3B-CD45FC992D1A}" presName="vert2" presStyleCnt="0"/>
      <dgm:spPr/>
    </dgm:pt>
    <dgm:pt modelId="{CB61C098-C0AC-41D2-910C-66386D234EA4}" type="pres">
      <dgm:prSet presAssocID="{BD1B01DC-5705-45F8-BF3B-CD45FC992D1A}" presName="thinLine2b" presStyleLbl="callout" presStyleIdx="2" presStyleCnt="6"/>
      <dgm:spPr/>
    </dgm:pt>
    <dgm:pt modelId="{6AD8AA8D-6B6E-4615-AEC3-1B193C8117E7}" type="pres">
      <dgm:prSet presAssocID="{BD1B01DC-5705-45F8-BF3B-CD45FC992D1A}" presName="vertSpace2b" presStyleCnt="0"/>
      <dgm:spPr/>
    </dgm:pt>
    <dgm:pt modelId="{BBDA4E81-4E98-4257-A895-A36BD17C3C13}" type="pres">
      <dgm:prSet presAssocID="{4A1D3F3B-6990-4A2C-B71C-874EC18DA137}" presName="horz2" presStyleCnt="0"/>
      <dgm:spPr/>
    </dgm:pt>
    <dgm:pt modelId="{BBDB9AA9-0E4D-4A62-934C-519159990FDF}" type="pres">
      <dgm:prSet presAssocID="{4A1D3F3B-6990-4A2C-B71C-874EC18DA137}" presName="horzSpace2" presStyleCnt="0"/>
      <dgm:spPr/>
    </dgm:pt>
    <dgm:pt modelId="{7126F2D2-C5F0-47E7-9FA5-A25B8CB1F73C}" type="pres">
      <dgm:prSet presAssocID="{4A1D3F3B-6990-4A2C-B71C-874EC18DA137}" presName="tx2" presStyleLbl="revTx" presStyleIdx="4" presStyleCnt="7" custScaleY="31181"/>
      <dgm:spPr/>
      <dgm:t>
        <a:bodyPr/>
        <a:lstStyle/>
        <a:p>
          <a:endParaRPr lang="en-US"/>
        </a:p>
      </dgm:t>
    </dgm:pt>
    <dgm:pt modelId="{F3D36D71-08D7-4ADC-AFC5-5493AF06603F}" type="pres">
      <dgm:prSet presAssocID="{4A1D3F3B-6990-4A2C-B71C-874EC18DA137}" presName="vert2" presStyleCnt="0"/>
      <dgm:spPr/>
    </dgm:pt>
    <dgm:pt modelId="{418D0391-C7A9-4CE1-8539-020812842C8C}" type="pres">
      <dgm:prSet presAssocID="{4A1D3F3B-6990-4A2C-B71C-874EC18DA137}" presName="thinLine2b" presStyleLbl="callout" presStyleIdx="3" presStyleCnt="6"/>
      <dgm:spPr/>
    </dgm:pt>
    <dgm:pt modelId="{476EBFBF-BC58-4F90-A8B6-DF89826D4CF6}" type="pres">
      <dgm:prSet presAssocID="{4A1D3F3B-6990-4A2C-B71C-874EC18DA137}" presName="vertSpace2b" presStyleCnt="0"/>
      <dgm:spPr/>
    </dgm:pt>
    <dgm:pt modelId="{03DE9169-C0C1-47B7-AE99-D8DDF2DF7539}" type="pres">
      <dgm:prSet presAssocID="{1047703B-0FDD-4903-A79F-501BEA3FA353}" presName="horz2" presStyleCnt="0"/>
      <dgm:spPr/>
    </dgm:pt>
    <dgm:pt modelId="{9094857D-FEF5-43A9-8332-3C30B75B18C3}" type="pres">
      <dgm:prSet presAssocID="{1047703B-0FDD-4903-A79F-501BEA3FA353}" presName="horzSpace2" presStyleCnt="0"/>
      <dgm:spPr/>
    </dgm:pt>
    <dgm:pt modelId="{7ACA428D-ABD4-4A93-824E-31B50DC9ECA3}" type="pres">
      <dgm:prSet presAssocID="{1047703B-0FDD-4903-A79F-501BEA3FA353}" presName="tx2" presStyleLbl="revTx" presStyleIdx="5" presStyleCnt="7" custScaleY="24122"/>
      <dgm:spPr/>
      <dgm:t>
        <a:bodyPr/>
        <a:lstStyle/>
        <a:p>
          <a:endParaRPr lang="en-US"/>
        </a:p>
      </dgm:t>
    </dgm:pt>
    <dgm:pt modelId="{CFF36A12-BACD-4D43-8A74-0B15AB7CB0C7}" type="pres">
      <dgm:prSet presAssocID="{1047703B-0FDD-4903-A79F-501BEA3FA353}" presName="vert2" presStyleCnt="0"/>
      <dgm:spPr/>
    </dgm:pt>
    <dgm:pt modelId="{D0397DDE-0A83-45A8-A90C-89905E066F68}" type="pres">
      <dgm:prSet presAssocID="{1047703B-0FDD-4903-A79F-501BEA3FA353}" presName="thinLine2b" presStyleLbl="callout" presStyleIdx="4" presStyleCnt="6"/>
      <dgm:spPr/>
    </dgm:pt>
    <dgm:pt modelId="{82D07A42-B7C6-49EB-898A-2B52413B904D}" type="pres">
      <dgm:prSet presAssocID="{1047703B-0FDD-4903-A79F-501BEA3FA353}" presName="vertSpace2b" presStyleCnt="0"/>
      <dgm:spPr/>
    </dgm:pt>
    <dgm:pt modelId="{448EC91D-0497-421E-9DD9-EA6700B93965}" type="pres">
      <dgm:prSet presAssocID="{03C775C5-4454-415C-9C73-1F684C07E57C}" presName="horz2" presStyleCnt="0"/>
      <dgm:spPr/>
    </dgm:pt>
    <dgm:pt modelId="{EF66F58D-73F9-4BDB-AC67-C63604E852E1}" type="pres">
      <dgm:prSet presAssocID="{03C775C5-4454-415C-9C73-1F684C07E57C}" presName="horzSpace2" presStyleCnt="0"/>
      <dgm:spPr/>
    </dgm:pt>
    <dgm:pt modelId="{670FDA2C-CAE3-4350-B105-7A5811FE462C}" type="pres">
      <dgm:prSet presAssocID="{03C775C5-4454-415C-9C73-1F684C07E57C}" presName="tx2" presStyleLbl="revTx" presStyleIdx="6" presStyleCnt="7" custScaleY="41293"/>
      <dgm:spPr/>
      <dgm:t>
        <a:bodyPr/>
        <a:lstStyle/>
        <a:p>
          <a:endParaRPr lang="en-US"/>
        </a:p>
      </dgm:t>
    </dgm:pt>
    <dgm:pt modelId="{2DEA7461-17A2-4239-8445-CF1AC1EC9345}" type="pres">
      <dgm:prSet presAssocID="{03C775C5-4454-415C-9C73-1F684C07E57C}" presName="vert2" presStyleCnt="0"/>
      <dgm:spPr/>
    </dgm:pt>
    <dgm:pt modelId="{1BD40FAB-FB5F-45DC-9DC5-B6676DA6D277}" type="pres">
      <dgm:prSet presAssocID="{03C775C5-4454-415C-9C73-1F684C07E57C}" presName="thinLine2b" presStyleLbl="callout" presStyleIdx="5" presStyleCnt="6"/>
      <dgm:spPr/>
    </dgm:pt>
    <dgm:pt modelId="{9DE670AB-3ECE-45E6-8706-39ABE6819BF9}" type="pres">
      <dgm:prSet presAssocID="{03C775C5-4454-415C-9C73-1F684C07E57C}" presName="vertSpace2b" presStyleCnt="0"/>
      <dgm:spPr/>
    </dgm:pt>
  </dgm:ptLst>
  <dgm:cxnLst>
    <dgm:cxn modelId="{26F9C294-1D0A-4A5E-AA83-7EE29F40DD7A}" srcId="{A904107B-0249-4A9C-BC21-7E21CE9D7C3F}" destId="{BD1B01DC-5705-45F8-BF3B-CD45FC992D1A}" srcOrd="2" destOrd="0" parTransId="{0E81FE46-5C11-4824-8EE0-315602E2AFEA}" sibTransId="{92889BB1-5391-47F9-8687-11AB47031495}"/>
    <dgm:cxn modelId="{4AEF835F-A5F9-40F5-8CD9-8262EB79AB9F}" srcId="{A904107B-0249-4A9C-BC21-7E21CE9D7C3F}" destId="{4A1D3F3B-6990-4A2C-B71C-874EC18DA137}" srcOrd="3" destOrd="0" parTransId="{4A2341F0-068A-4BAB-9CB7-59A44DE6C1D5}" sibTransId="{CCEF62F4-CF83-4478-9546-48059220FD90}"/>
    <dgm:cxn modelId="{F67A8B90-D8E0-4C6B-9484-2AB9BBBBFE99}" type="presOf" srcId="{A904107B-0249-4A9C-BC21-7E21CE9D7C3F}" destId="{482CD5BE-6ABF-44DA-A20F-8E71283C8857}" srcOrd="0" destOrd="0" presId="urn:microsoft.com/office/officeart/2008/layout/LinedList"/>
    <dgm:cxn modelId="{D32C7FE4-C803-49A1-9CE7-7115AB53E33F}" srcId="{A904107B-0249-4A9C-BC21-7E21CE9D7C3F}" destId="{2E4CA05D-AF47-4703-BA14-072A6DBE269D}" srcOrd="1" destOrd="0" parTransId="{2379A888-CBD8-4F59-A63D-AF10A7727904}" sibTransId="{92966B0B-E6CD-48FD-8404-FF6CEAFC3162}"/>
    <dgm:cxn modelId="{71A1F27C-18B7-4070-8F15-9AC248989C4B}" type="presOf" srcId="{4A1D3F3B-6990-4A2C-B71C-874EC18DA137}" destId="{7126F2D2-C5F0-47E7-9FA5-A25B8CB1F73C}" srcOrd="0" destOrd="0" presId="urn:microsoft.com/office/officeart/2008/layout/LinedList"/>
    <dgm:cxn modelId="{65D7CD7A-77A9-4E65-A48F-415841F165F0}" type="presOf" srcId="{ED4F8426-D6F1-43CC-9073-611194C3FBB1}" destId="{B7B6B531-8AA6-4C01-A41F-55D8178428B8}" srcOrd="0" destOrd="0" presId="urn:microsoft.com/office/officeart/2008/layout/LinedList"/>
    <dgm:cxn modelId="{6255DEF2-C8E1-4B29-AA10-E771C439222D}" type="presOf" srcId="{03C775C5-4454-415C-9C73-1F684C07E57C}" destId="{670FDA2C-CAE3-4350-B105-7A5811FE462C}" srcOrd="0" destOrd="0" presId="urn:microsoft.com/office/officeart/2008/layout/LinedList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65AE1740-B9D7-4DE9-89D4-53951399FC33}" srcId="{A904107B-0249-4A9C-BC21-7E21CE9D7C3F}" destId="{03C775C5-4454-415C-9C73-1F684C07E57C}" srcOrd="5" destOrd="0" parTransId="{939E5BAD-74BE-48F4-A170-C9A9B32FA77D}" sibTransId="{E6F63BA9-412B-4A24-9018-E3461158659B}"/>
    <dgm:cxn modelId="{729ACA33-74F7-4D37-95D4-8F7472CB6806}" type="presOf" srcId="{9DEA951E-6569-4F8B-B6CA-79AAF5AF7465}" destId="{98D49378-E2B6-4517-9A41-9979859750C3}" srcOrd="0" destOrd="0" presId="urn:microsoft.com/office/officeart/2008/layout/LinedList"/>
    <dgm:cxn modelId="{11D9CFEA-7999-416A-86BB-D03A8A03CB9C}" srcId="{A904107B-0249-4A9C-BC21-7E21CE9D7C3F}" destId="{1047703B-0FDD-4903-A79F-501BEA3FA353}" srcOrd="4" destOrd="0" parTransId="{3AAD6957-2CDF-4337-9BC9-408B728FE4E2}" sibTransId="{909FAA5E-D2C3-4B12-A5B5-C84C6A04B12A}"/>
    <dgm:cxn modelId="{BE7A17AF-8F9B-4C5A-B958-5531849EEE00}" srcId="{A904107B-0249-4A9C-BC21-7E21CE9D7C3F}" destId="{9DEA951E-6569-4F8B-B6CA-79AAF5AF7465}" srcOrd="0" destOrd="0" parTransId="{774434B8-A04B-485A-8BA6-6430F619ED68}" sibTransId="{B616459E-EA8E-4AC2-BAC1-7847AF13DAE4}"/>
    <dgm:cxn modelId="{F594ED83-254D-4F61-973D-7AB92AA9BB0F}" type="presOf" srcId="{BD1B01DC-5705-45F8-BF3B-CD45FC992D1A}" destId="{B5C8FA96-5EC2-474F-B910-8CB38D40FE09}" srcOrd="0" destOrd="0" presId="urn:microsoft.com/office/officeart/2008/layout/LinedList"/>
    <dgm:cxn modelId="{567521BA-A6A3-4232-A4E4-6C8FB8632377}" type="presOf" srcId="{1047703B-0FDD-4903-A79F-501BEA3FA353}" destId="{7ACA428D-ABD4-4A93-824E-31B50DC9ECA3}" srcOrd="0" destOrd="0" presId="urn:microsoft.com/office/officeart/2008/layout/LinedList"/>
    <dgm:cxn modelId="{2BABFC8B-9663-4E2C-9B57-F4E0BB63A8A6}" type="presOf" srcId="{2E4CA05D-AF47-4703-BA14-072A6DBE269D}" destId="{CCC6E311-079F-4321-896F-AB9A7FE3EDC8}" srcOrd="0" destOrd="0" presId="urn:microsoft.com/office/officeart/2008/layout/LinedList"/>
    <dgm:cxn modelId="{BB6C7B49-874F-44B0-A5B8-54A45B89CD7E}" type="presParOf" srcId="{B7B6B531-8AA6-4C01-A41F-55D8178428B8}" destId="{55B6D663-47ED-4DD4-A4F6-351CBA771773}" srcOrd="0" destOrd="0" presId="urn:microsoft.com/office/officeart/2008/layout/LinedList"/>
    <dgm:cxn modelId="{9FE265A6-5AA3-4E40-B85B-DEF5FF396A74}" type="presParOf" srcId="{B7B6B531-8AA6-4C01-A41F-55D8178428B8}" destId="{1717D2B5-B958-4F5B-B070-0F9F4F0C1D0A}" srcOrd="1" destOrd="0" presId="urn:microsoft.com/office/officeart/2008/layout/LinedList"/>
    <dgm:cxn modelId="{CAB977C2-4B3D-42FF-89FC-E7E653D88F2A}" type="presParOf" srcId="{1717D2B5-B958-4F5B-B070-0F9F4F0C1D0A}" destId="{482CD5BE-6ABF-44DA-A20F-8E71283C8857}" srcOrd="0" destOrd="0" presId="urn:microsoft.com/office/officeart/2008/layout/LinedList"/>
    <dgm:cxn modelId="{718315F8-CF68-42A1-B4DD-5FB7DD844C44}" type="presParOf" srcId="{1717D2B5-B958-4F5B-B070-0F9F4F0C1D0A}" destId="{85E76D9D-AF91-4B05-9196-D30161278A39}" srcOrd="1" destOrd="0" presId="urn:microsoft.com/office/officeart/2008/layout/LinedList"/>
    <dgm:cxn modelId="{36A7CF40-7BD4-46A0-9F22-AF15632458D6}" type="presParOf" srcId="{85E76D9D-AF91-4B05-9196-D30161278A39}" destId="{0CA3BD2E-838B-4F6E-B111-78FF9072AA8C}" srcOrd="0" destOrd="0" presId="urn:microsoft.com/office/officeart/2008/layout/LinedList"/>
    <dgm:cxn modelId="{C29368F6-7EED-465D-8149-9C4988DB1574}" type="presParOf" srcId="{85E76D9D-AF91-4B05-9196-D30161278A39}" destId="{695BDCE5-9787-4645-92FF-64B414486951}" srcOrd="1" destOrd="0" presId="urn:microsoft.com/office/officeart/2008/layout/LinedList"/>
    <dgm:cxn modelId="{3B819F60-1A6A-41A7-BC79-C5163566F108}" type="presParOf" srcId="{695BDCE5-9787-4645-92FF-64B414486951}" destId="{5E0B92A2-D5D7-42CC-A858-E26146106644}" srcOrd="0" destOrd="0" presId="urn:microsoft.com/office/officeart/2008/layout/LinedList"/>
    <dgm:cxn modelId="{995149BD-D85E-4F6E-AE15-DAA28FFFF92E}" type="presParOf" srcId="{695BDCE5-9787-4645-92FF-64B414486951}" destId="{98D49378-E2B6-4517-9A41-9979859750C3}" srcOrd="1" destOrd="0" presId="urn:microsoft.com/office/officeart/2008/layout/LinedList"/>
    <dgm:cxn modelId="{701A01BB-5237-4450-9D29-9C858C525AC9}" type="presParOf" srcId="{695BDCE5-9787-4645-92FF-64B414486951}" destId="{90C0A455-9555-4211-A94F-EE8CB6B57B09}" srcOrd="2" destOrd="0" presId="urn:microsoft.com/office/officeart/2008/layout/LinedList"/>
    <dgm:cxn modelId="{A50D1254-E10D-4B72-B7E3-B03A77ACC9D4}" type="presParOf" srcId="{85E76D9D-AF91-4B05-9196-D30161278A39}" destId="{DF97AF38-0FCD-4D57-A3A8-DE5FA56D4713}" srcOrd="2" destOrd="0" presId="urn:microsoft.com/office/officeart/2008/layout/LinedList"/>
    <dgm:cxn modelId="{167D7887-70F5-4D93-A127-DA90B898387F}" type="presParOf" srcId="{85E76D9D-AF91-4B05-9196-D30161278A39}" destId="{D1E96698-6804-494B-91BF-5F41DC1CBE7F}" srcOrd="3" destOrd="0" presId="urn:microsoft.com/office/officeart/2008/layout/LinedList"/>
    <dgm:cxn modelId="{42E85BB9-9093-46D5-89F5-200989A15ECE}" type="presParOf" srcId="{85E76D9D-AF91-4B05-9196-D30161278A39}" destId="{07CE32E0-C280-4A93-A7F4-82A785CE1C25}" srcOrd="4" destOrd="0" presId="urn:microsoft.com/office/officeart/2008/layout/LinedList"/>
    <dgm:cxn modelId="{25301C7D-F4C1-4C3B-856E-15CBDBCC8060}" type="presParOf" srcId="{07CE32E0-C280-4A93-A7F4-82A785CE1C25}" destId="{C77F4C4D-84C0-4F51-87E0-BCF15F971506}" srcOrd="0" destOrd="0" presId="urn:microsoft.com/office/officeart/2008/layout/LinedList"/>
    <dgm:cxn modelId="{0B4134B0-60EF-4672-8F3F-BB88B4EA327A}" type="presParOf" srcId="{07CE32E0-C280-4A93-A7F4-82A785CE1C25}" destId="{CCC6E311-079F-4321-896F-AB9A7FE3EDC8}" srcOrd="1" destOrd="0" presId="urn:microsoft.com/office/officeart/2008/layout/LinedList"/>
    <dgm:cxn modelId="{DA8FBD1D-3819-42E0-884B-E8C93B116F0B}" type="presParOf" srcId="{07CE32E0-C280-4A93-A7F4-82A785CE1C25}" destId="{1B22D5F8-6D07-4D58-A4AA-B03D7C7EB2EC}" srcOrd="2" destOrd="0" presId="urn:microsoft.com/office/officeart/2008/layout/LinedList"/>
    <dgm:cxn modelId="{AEC26AE6-2012-448B-8C4D-D13F908899E9}" type="presParOf" srcId="{85E76D9D-AF91-4B05-9196-D30161278A39}" destId="{BDD31BE8-59F3-4500-91CD-DA692A3AD202}" srcOrd="5" destOrd="0" presId="urn:microsoft.com/office/officeart/2008/layout/LinedList"/>
    <dgm:cxn modelId="{22AC0C31-1F92-484C-8C9B-0E27578E930E}" type="presParOf" srcId="{85E76D9D-AF91-4B05-9196-D30161278A39}" destId="{A9536BDE-AB52-4978-87C3-9B26F287CD6E}" srcOrd="6" destOrd="0" presId="urn:microsoft.com/office/officeart/2008/layout/LinedList"/>
    <dgm:cxn modelId="{9771A560-ED21-4DD1-8244-695ECB45581C}" type="presParOf" srcId="{85E76D9D-AF91-4B05-9196-D30161278A39}" destId="{C285A4F3-5D87-438B-A312-298E12287D75}" srcOrd="7" destOrd="0" presId="urn:microsoft.com/office/officeart/2008/layout/LinedList"/>
    <dgm:cxn modelId="{8DC58895-7FEF-401F-9096-7B77097B5B2A}" type="presParOf" srcId="{C285A4F3-5D87-438B-A312-298E12287D75}" destId="{AD515455-42E0-4530-A715-917CB6210394}" srcOrd="0" destOrd="0" presId="urn:microsoft.com/office/officeart/2008/layout/LinedList"/>
    <dgm:cxn modelId="{89AF0E9E-055C-4C0A-A9C0-F93871ECFB49}" type="presParOf" srcId="{C285A4F3-5D87-438B-A312-298E12287D75}" destId="{B5C8FA96-5EC2-474F-B910-8CB38D40FE09}" srcOrd="1" destOrd="0" presId="urn:microsoft.com/office/officeart/2008/layout/LinedList"/>
    <dgm:cxn modelId="{4E9E30E1-D03D-48DC-B81F-88738C1089A7}" type="presParOf" srcId="{C285A4F3-5D87-438B-A312-298E12287D75}" destId="{E47A1C9C-2D98-4CA7-AD49-E60775917EDF}" srcOrd="2" destOrd="0" presId="urn:microsoft.com/office/officeart/2008/layout/LinedList"/>
    <dgm:cxn modelId="{4490A542-D886-4437-AB0A-520B67F71A28}" type="presParOf" srcId="{85E76D9D-AF91-4B05-9196-D30161278A39}" destId="{CB61C098-C0AC-41D2-910C-66386D234EA4}" srcOrd="8" destOrd="0" presId="urn:microsoft.com/office/officeart/2008/layout/LinedList"/>
    <dgm:cxn modelId="{80FD714A-1E56-40B6-B543-B938B036C70F}" type="presParOf" srcId="{85E76D9D-AF91-4B05-9196-D30161278A39}" destId="{6AD8AA8D-6B6E-4615-AEC3-1B193C8117E7}" srcOrd="9" destOrd="0" presId="urn:microsoft.com/office/officeart/2008/layout/LinedList"/>
    <dgm:cxn modelId="{91623559-1E33-451C-A0B5-D1750722263D}" type="presParOf" srcId="{85E76D9D-AF91-4B05-9196-D30161278A39}" destId="{BBDA4E81-4E98-4257-A895-A36BD17C3C13}" srcOrd="10" destOrd="0" presId="urn:microsoft.com/office/officeart/2008/layout/LinedList"/>
    <dgm:cxn modelId="{CD48C56D-351A-47B3-A935-022BB0D4D22B}" type="presParOf" srcId="{BBDA4E81-4E98-4257-A895-A36BD17C3C13}" destId="{BBDB9AA9-0E4D-4A62-934C-519159990FDF}" srcOrd="0" destOrd="0" presId="urn:microsoft.com/office/officeart/2008/layout/LinedList"/>
    <dgm:cxn modelId="{C53175A7-099F-4DA9-840D-6AC129FAD166}" type="presParOf" srcId="{BBDA4E81-4E98-4257-A895-A36BD17C3C13}" destId="{7126F2D2-C5F0-47E7-9FA5-A25B8CB1F73C}" srcOrd="1" destOrd="0" presId="urn:microsoft.com/office/officeart/2008/layout/LinedList"/>
    <dgm:cxn modelId="{5CDFA399-C3F2-431C-8956-7A3C51CA537B}" type="presParOf" srcId="{BBDA4E81-4E98-4257-A895-A36BD17C3C13}" destId="{F3D36D71-08D7-4ADC-AFC5-5493AF06603F}" srcOrd="2" destOrd="0" presId="urn:microsoft.com/office/officeart/2008/layout/LinedList"/>
    <dgm:cxn modelId="{B1369AF2-191A-49EE-B11E-E67C9B4B739D}" type="presParOf" srcId="{85E76D9D-AF91-4B05-9196-D30161278A39}" destId="{418D0391-C7A9-4CE1-8539-020812842C8C}" srcOrd="11" destOrd="0" presId="urn:microsoft.com/office/officeart/2008/layout/LinedList"/>
    <dgm:cxn modelId="{83A75DE0-CC42-46E8-9D83-482CB7001E0E}" type="presParOf" srcId="{85E76D9D-AF91-4B05-9196-D30161278A39}" destId="{476EBFBF-BC58-4F90-A8B6-DF89826D4CF6}" srcOrd="12" destOrd="0" presId="urn:microsoft.com/office/officeart/2008/layout/LinedList"/>
    <dgm:cxn modelId="{F06DA9E9-73C8-475A-8A40-21BE8FD74433}" type="presParOf" srcId="{85E76D9D-AF91-4B05-9196-D30161278A39}" destId="{03DE9169-C0C1-47B7-AE99-D8DDF2DF7539}" srcOrd="13" destOrd="0" presId="urn:microsoft.com/office/officeart/2008/layout/LinedList"/>
    <dgm:cxn modelId="{7A5A861B-806E-42B8-AAE2-4AE498592CD9}" type="presParOf" srcId="{03DE9169-C0C1-47B7-AE99-D8DDF2DF7539}" destId="{9094857D-FEF5-43A9-8332-3C30B75B18C3}" srcOrd="0" destOrd="0" presId="urn:microsoft.com/office/officeart/2008/layout/LinedList"/>
    <dgm:cxn modelId="{1029DCAE-0BF2-49C3-9BE8-F72EC7CF8DFB}" type="presParOf" srcId="{03DE9169-C0C1-47B7-AE99-D8DDF2DF7539}" destId="{7ACA428D-ABD4-4A93-824E-31B50DC9ECA3}" srcOrd="1" destOrd="0" presId="urn:microsoft.com/office/officeart/2008/layout/LinedList"/>
    <dgm:cxn modelId="{456A9A31-4F54-4119-A63E-FFE693E2D558}" type="presParOf" srcId="{03DE9169-C0C1-47B7-AE99-D8DDF2DF7539}" destId="{CFF36A12-BACD-4D43-8A74-0B15AB7CB0C7}" srcOrd="2" destOrd="0" presId="urn:microsoft.com/office/officeart/2008/layout/LinedList"/>
    <dgm:cxn modelId="{78D5EFBA-746D-495B-9B3C-13BCEDFEA86E}" type="presParOf" srcId="{85E76D9D-AF91-4B05-9196-D30161278A39}" destId="{D0397DDE-0A83-45A8-A90C-89905E066F68}" srcOrd="14" destOrd="0" presId="urn:microsoft.com/office/officeart/2008/layout/LinedList"/>
    <dgm:cxn modelId="{94590888-453B-4A61-9D1F-58C4B4AC3107}" type="presParOf" srcId="{85E76D9D-AF91-4B05-9196-D30161278A39}" destId="{82D07A42-B7C6-49EB-898A-2B52413B904D}" srcOrd="15" destOrd="0" presId="urn:microsoft.com/office/officeart/2008/layout/LinedList"/>
    <dgm:cxn modelId="{73FE6EA8-54A3-45A9-831B-B3FA65481456}" type="presParOf" srcId="{85E76D9D-AF91-4B05-9196-D30161278A39}" destId="{448EC91D-0497-421E-9DD9-EA6700B93965}" srcOrd="16" destOrd="0" presId="urn:microsoft.com/office/officeart/2008/layout/LinedList"/>
    <dgm:cxn modelId="{35312438-69D3-407B-89CB-358EF2455835}" type="presParOf" srcId="{448EC91D-0497-421E-9DD9-EA6700B93965}" destId="{EF66F58D-73F9-4BDB-AC67-C63604E852E1}" srcOrd="0" destOrd="0" presId="urn:microsoft.com/office/officeart/2008/layout/LinedList"/>
    <dgm:cxn modelId="{74435776-06A8-4F4B-84D8-317640E7B2BB}" type="presParOf" srcId="{448EC91D-0497-421E-9DD9-EA6700B93965}" destId="{670FDA2C-CAE3-4350-B105-7A5811FE462C}" srcOrd="1" destOrd="0" presId="urn:microsoft.com/office/officeart/2008/layout/LinedList"/>
    <dgm:cxn modelId="{63967D75-7D77-43A1-B061-ED7CBE51F24B}" type="presParOf" srcId="{448EC91D-0497-421E-9DD9-EA6700B93965}" destId="{2DEA7461-17A2-4239-8445-CF1AC1EC9345}" srcOrd="2" destOrd="0" presId="urn:microsoft.com/office/officeart/2008/layout/LinedList"/>
    <dgm:cxn modelId="{8591F872-463F-4DE9-B2C1-276D775CDC7D}" type="presParOf" srcId="{85E76D9D-AF91-4B05-9196-D30161278A39}" destId="{1BD40FAB-FB5F-45DC-9DC5-B6676DA6D277}" srcOrd="17" destOrd="0" presId="urn:microsoft.com/office/officeart/2008/layout/LinedList"/>
    <dgm:cxn modelId="{A741917E-024C-4F21-9D0C-FA261F523245}" type="presParOf" srcId="{85E76D9D-AF91-4B05-9196-D30161278A39}" destId="{9DE670AB-3ECE-45E6-8706-39ABE6819BF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54DCF-8C5C-4C2F-9557-27794CBCFDB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80FF0-4FBD-4428-B3D9-7EC8E47CDB50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bg1"/>
              </a:solidFill>
            </a:rPr>
            <a:t>СПРОВОЂЕЊЕ РЕВИЗИЈЕ </a:t>
          </a:r>
          <a:endParaRPr lang="en-US" sz="2200" b="1" dirty="0">
            <a:solidFill>
              <a:schemeClr val="bg1"/>
            </a:solidFill>
          </a:endParaRPr>
        </a:p>
      </dgm:t>
    </dgm:pt>
    <dgm:pt modelId="{8392E060-6F14-4BEA-9C58-962A10F8F0E0}" type="parTrans" cxnId="{A67A6777-B960-45F2-9054-D7FE82996817}">
      <dgm:prSet/>
      <dgm:spPr/>
      <dgm:t>
        <a:bodyPr/>
        <a:lstStyle/>
        <a:p>
          <a:endParaRPr lang="en-US"/>
        </a:p>
      </dgm:t>
    </dgm:pt>
    <dgm:pt modelId="{530F6C0A-49D0-4916-8DE3-54C799EFDEEA}" type="sibTrans" cxnId="{A67A6777-B960-45F2-9054-D7FE82996817}">
      <dgm:prSet/>
      <dgm:spPr/>
      <dgm:t>
        <a:bodyPr/>
        <a:lstStyle/>
        <a:p>
          <a:endParaRPr lang="en-US"/>
        </a:p>
      </dgm:t>
    </dgm:pt>
    <dgm:pt modelId="{DC492088-88E4-4A6F-AF85-FE51B24ED94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2400" noProof="0" dirty="0" smtClean="0">
              <a:solidFill>
                <a:schemeClr val="tx2"/>
              </a:solidFill>
            </a:rPr>
            <a:t>Закон о Државној ревизорској институцији</a:t>
          </a:r>
          <a:endParaRPr lang="sr-Cyrl-RS" sz="2400" noProof="0" dirty="0"/>
        </a:p>
      </dgm:t>
    </dgm:pt>
    <dgm:pt modelId="{F089BE66-BEFA-48B0-B1A4-9AC917038809}" type="parTrans" cxnId="{F4D4BA14-1422-41E0-A440-C2D430179B70}">
      <dgm:prSet/>
      <dgm:spPr/>
      <dgm:t>
        <a:bodyPr/>
        <a:lstStyle/>
        <a:p>
          <a:endParaRPr lang="en-US"/>
        </a:p>
      </dgm:t>
    </dgm:pt>
    <dgm:pt modelId="{DBAA9F5E-51B1-41A3-B2D8-7AC76BC86C97}" type="sibTrans" cxnId="{F4D4BA14-1422-41E0-A440-C2D430179B70}">
      <dgm:prSet/>
      <dgm:spPr/>
      <dgm:t>
        <a:bodyPr/>
        <a:lstStyle/>
        <a:p>
          <a:endParaRPr lang="en-US"/>
        </a:p>
      </dgm:t>
    </dgm:pt>
    <dgm:pt modelId="{2D0439A2-A9A6-4153-BD15-117977D918E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2400" noProof="0" dirty="0" smtClean="0">
              <a:solidFill>
                <a:schemeClr val="tx2"/>
              </a:solidFill>
            </a:rPr>
            <a:t>Пословник Државне ревизорске институције</a:t>
          </a:r>
          <a:endParaRPr lang="sr-Cyrl-RS" sz="2400" noProof="0" dirty="0"/>
        </a:p>
      </dgm:t>
    </dgm:pt>
    <dgm:pt modelId="{B15AEFF3-AB5C-4E8F-ADF5-AFE073F1D9B9}" type="parTrans" cxnId="{8E37A00A-2F18-411B-8682-37BD437022EC}">
      <dgm:prSet/>
      <dgm:spPr/>
      <dgm:t>
        <a:bodyPr/>
        <a:lstStyle/>
        <a:p>
          <a:endParaRPr lang="en-US"/>
        </a:p>
      </dgm:t>
    </dgm:pt>
    <dgm:pt modelId="{4CB173E7-D723-41C4-997C-823BACE7F45E}" type="sibTrans" cxnId="{8E37A00A-2F18-411B-8682-37BD437022EC}">
      <dgm:prSet/>
      <dgm:spPr/>
      <dgm:t>
        <a:bodyPr/>
        <a:lstStyle/>
        <a:p>
          <a:endParaRPr lang="en-US"/>
        </a:p>
      </dgm:t>
    </dgm:pt>
    <dgm:pt modelId="{6F64466A-F771-4C9D-93AD-B8E8551A463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2400" dirty="0" smtClean="0">
              <a:solidFill>
                <a:schemeClr val="tx2"/>
              </a:solidFill>
            </a:rPr>
            <a:t>Г</a:t>
          </a:r>
          <a:r>
            <a:rPr lang="sr-Cyrl-RS" sz="2400" noProof="0" dirty="0" smtClean="0">
              <a:solidFill>
                <a:schemeClr val="tx2"/>
              </a:solidFill>
            </a:rPr>
            <a:t>одишњи Програм ревизије</a:t>
          </a:r>
          <a:endParaRPr lang="sr-Cyrl-RS" sz="2400" noProof="0" dirty="0"/>
        </a:p>
      </dgm:t>
    </dgm:pt>
    <dgm:pt modelId="{9EF2042A-75E2-41FA-A4A1-7E5DAEA3EBB3}" type="parTrans" cxnId="{E6BDBFE6-EF62-4F0B-BB2E-6324B4C08388}">
      <dgm:prSet/>
      <dgm:spPr/>
      <dgm:t>
        <a:bodyPr/>
        <a:lstStyle/>
        <a:p>
          <a:endParaRPr lang="en-US"/>
        </a:p>
      </dgm:t>
    </dgm:pt>
    <dgm:pt modelId="{7BC33EF1-56C0-4A53-BEE3-2299D57E8EA0}" type="sibTrans" cxnId="{E6BDBFE6-EF62-4F0B-BB2E-6324B4C08388}">
      <dgm:prSet/>
      <dgm:spPr/>
      <dgm:t>
        <a:bodyPr/>
        <a:lstStyle/>
        <a:p>
          <a:endParaRPr lang="en-US"/>
        </a:p>
      </dgm:t>
    </dgm:pt>
    <dgm:pt modelId="{234D6CD4-5BA6-4E55-B734-944FBBD4153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600" dirty="0" smtClean="0">
              <a:solidFill>
                <a:schemeClr val="tx2"/>
              </a:solidFill>
            </a:rPr>
            <a:t>О</a:t>
          </a:r>
          <a:r>
            <a:rPr lang="sr-Latn-RS" sz="1600" noProof="0" dirty="0" smtClean="0">
              <a:solidFill>
                <a:schemeClr val="tx2"/>
              </a:solidFill>
            </a:rPr>
            <a:t>сновни</a:t>
          </a:r>
          <a:r>
            <a:rPr lang="en-US" sz="1600" dirty="0" smtClean="0">
              <a:solidFill>
                <a:schemeClr val="tx2"/>
              </a:solidFill>
            </a:rPr>
            <a:t> </a:t>
          </a:r>
          <a:r>
            <a:rPr lang="sr-Latn-RS" sz="1600" noProof="0" dirty="0" smtClean="0">
              <a:solidFill>
                <a:schemeClr val="tx2"/>
              </a:solidFill>
            </a:rPr>
            <a:t>принципи</a:t>
          </a:r>
          <a:r>
            <a:rPr lang="en-US" sz="1600" dirty="0" smtClean="0">
              <a:solidFill>
                <a:schemeClr val="tx2"/>
              </a:solidFill>
            </a:rPr>
            <a:t> Међународних стандарда врховних ревизорских институција (ISSAI) и Међународних стандарда ревизије (ISA)</a:t>
          </a:r>
          <a:endParaRPr lang="en-US" sz="1600" dirty="0"/>
        </a:p>
      </dgm:t>
    </dgm:pt>
    <dgm:pt modelId="{35D953C7-C705-40E6-9DEC-AAB4753F768F}" type="parTrans" cxnId="{342C5B8E-89F1-44DA-84CA-46B83382191F}">
      <dgm:prSet/>
      <dgm:spPr/>
      <dgm:t>
        <a:bodyPr/>
        <a:lstStyle/>
        <a:p>
          <a:endParaRPr lang="en-US"/>
        </a:p>
      </dgm:t>
    </dgm:pt>
    <dgm:pt modelId="{DCAD34F7-9E45-4C59-9D36-AA2A15E12866}" type="sibTrans" cxnId="{342C5B8E-89F1-44DA-84CA-46B83382191F}">
      <dgm:prSet/>
      <dgm:spPr/>
      <dgm:t>
        <a:bodyPr/>
        <a:lstStyle/>
        <a:p>
          <a:endParaRPr lang="en-US"/>
        </a:p>
      </dgm:t>
    </dgm:pt>
    <dgm:pt modelId="{1244AE3A-158E-4ADD-924C-C802FCBF4259}" type="pres">
      <dgm:prSet presAssocID="{06654DCF-8C5C-4C2F-9557-27794CBCFD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C818D-0790-4897-BBD0-C17FFF8E0BB2}" type="pres">
      <dgm:prSet presAssocID="{FCA80FF0-4FBD-4428-B3D9-7EC8E47CDB50}" presName="centerShape" presStyleLbl="node0" presStyleIdx="0" presStyleCnt="1"/>
      <dgm:spPr/>
      <dgm:t>
        <a:bodyPr/>
        <a:lstStyle/>
        <a:p>
          <a:endParaRPr lang="en-US"/>
        </a:p>
      </dgm:t>
    </dgm:pt>
    <dgm:pt modelId="{3047A38D-7469-436F-97B1-7F9E2FEF6C93}" type="pres">
      <dgm:prSet presAssocID="{F089BE66-BEFA-48B0-B1A4-9AC91703880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BE6AF912-EF76-428B-9492-7A54DA150E1D}" type="pres">
      <dgm:prSet presAssocID="{DC492088-88E4-4A6F-AF85-FE51B24ED9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5A450-EBBA-427F-A764-D2BA83583540}" type="pres">
      <dgm:prSet presAssocID="{B15AEFF3-AB5C-4E8F-ADF5-AFE073F1D9B9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9B91252-58DC-4E61-B576-8C8DA0EF2641}" type="pres">
      <dgm:prSet presAssocID="{2D0439A2-A9A6-4153-BD15-117977D918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AC78B-9422-4986-9626-3A224BF67A43}" type="pres">
      <dgm:prSet presAssocID="{9EF2042A-75E2-41FA-A4A1-7E5DAEA3EBB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F396B021-788F-453A-9C6E-F92969976874}" type="pres">
      <dgm:prSet presAssocID="{6F64466A-F771-4C9D-93AD-B8E8551A46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D965C-9D66-43F2-96AD-8B02B77F4578}" type="pres">
      <dgm:prSet presAssocID="{35D953C7-C705-40E6-9DEC-AAB4753F768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F1462A8-4D1D-4E2C-97D9-A515E5CB1BB1}" type="pres">
      <dgm:prSet presAssocID="{234D6CD4-5BA6-4E55-B734-944FBBD415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F4118-2DCF-4C0F-91ED-8BDAB6B7BB26}" type="presOf" srcId="{9EF2042A-75E2-41FA-A4A1-7E5DAEA3EBB3}" destId="{A35AC78B-9422-4986-9626-3A224BF67A43}" srcOrd="0" destOrd="0" presId="urn:microsoft.com/office/officeart/2005/8/layout/radial4"/>
    <dgm:cxn modelId="{F48048A5-E4FF-4B86-BF4D-D2723F1066FC}" type="presOf" srcId="{FCA80FF0-4FBD-4428-B3D9-7EC8E47CDB50}" destId="{15CC818D-0790-4897-BBD0-C17FFF8E0BB2}" srcOrd="0" destOrd="0" presId="urn:microsoft.com/office/officeart/2005/8/layout/radial4"/>
    <dgm:cxn modelId="{F326C275-98EE-4145-875C-56062AA2DBA4}" type="presOf" srcId="{6F64466A-F771-4C9D-93AD-B8E8551A4633}" destId="{F396B021-788F-453A-9C6E-F92969976874}" srcOrd="0" destOrd="0" presId="urn:microsoft.com/office/officeart/2005/8/layout/radial4"/>
    <dgm:cxn modelId="{F4D4BA14-1422-41E0-A440-C2D430179B70}" srcId="{FCA80FF0-4FBD-4428-B3D9-7EC8E47CDB50}" destId="{DC492088-88E4-4A6F-AF85-FE51B24ED948}" srcOrd="0" destOrd="0" parTransId="{F089BE66-BEFA-48B0-B1A4-9AC917038809}" sibTransId="{DBAA9F5E-51B1-41A3-B2D8-7AC76BC86C97}"/>
    <dgm:cxn modelId="{D8CB7222-1B71-4C5F-918E-C6C080D07DBC}" type="presOf" srcId="{F089BE66-BEFA-48B0-B1A4-9AC917038809}" destId="{3047A38D-7469-436F-97B1-7F9E2FEF6C93}" srcOrd="0" destOrd="0" presId="urn:microsoft.com/office/officeart/2005/8/layout/radial4"/>
    <dgm:cxn modelId="{2022F1B6-1D9C-405E-A2EC-9764337D3829}" type="presOf" srcId="{35D953C7-C705-40E6-9DEC-AAB4753F768F}" destId="{6D0D965C-9D66-43F2-96AD-8B02B77F4578}" srcOrd="0" destOrd="0" presId="urn:microsoft.com/office/officeart/2005/8/layout/radial4"/>
    <dgm:cxn modelId="{E6BDBFE6-EF62-4F0B-BB2E-6324B4C08388}" srcId="{FCA80FF0-4FBD-4428-B3D9-7EC8E47CDB50}" destId="{6F64466A-F771-4C9D-93AD-B8E8551A4633}" srcOrd="2" destOrd="0" parTransId="{9EF2042A-75E2-41FA-A4A1-7E5DAEA3EBB3}" sibTransId="{7BC33EF1-56C0-4A53-BEE3-2299D57E8EA0}"/>
    <dgm:cxn modelId="{290D90E7-9BAD-40C3-AF1E-50D1F19ACD62}" type="presOf" srcId="{B15AEFF3-AB5C-4E8F-ADF5-AFE073F1D9B9}" destId="{9E45A450-EBBA-427F-A764-D2BA83583540}" srcOrd="0" destOrd="0" presId="urn:microsoft.com/office/officeart/2005/8/layout/radial4"/>
    <dgm:cxn modelId="{690E6B9C-7A26-4992-B7B0-025F5E0F7E6A}" type="presOf" srcId="{DC492088-88E4-4A6F-AF85-FE51B24ED948}" destId="{BE6AF912-EF76-428B-9492-7A54DA150E1D}" srcOrd="0" destOrd="0" presId="urn:microsoft.com/office/officeart/2005/8/layout/radial4"/>
    <dgm:cxn modelId="{A67A6777-B960-45F2-9054-D7FE82996817}" srcId="{06654DCF-8C5C-4C2F-9557-27794CBCFDBD}" destId="{FCA80FF0-4FBD-4428-B3D9-7EC8E47CDB50}" srcOrd="0" destOrd="0" parTransId="{8392E060-6F14-4BEA-9C58-962A10F8F0E0}" sibTransId="{530F6C0A-49D0-4916-8DE3-54C799EFDEEA}"/>
    <dgm:cxn modelId="{342C5B8E-89F1-44DA-84CA-46B83382191F}" srcId="{FCA80FF0-4FBD-4428-B3D9-7EC8E47CDB50}" destId="{234D6CD4-5BA6-4E55-B734-944FBBD4153F}" srcOrd="3" destOrd="0" parTransId="{35D953C7-C705-40E6-9DEC-AAB4753F768F}" sibTransId="{DCAD34F7-9E45-4C59-9D36-AA2A15E12866}"/>
    <dgm:cxn modelId="{8E37A00A-2F18-411B-8682-37BD437022EC}" srcId="{FCA80FF0-4FBD-4428-B3D9-7EC8E47CDB50}" destId="{2D0439A2-A9A6-4153-BD15-117977D918E7}" srcOrd="1" destOrd="0" parTransId="{B15AEFF3-AB5C-4E8F-ADF5-AFE073F1D9B9}" sibTransId="{4CB173E7-D723-41C4-997C-823BACE7F45E}"/>
    <dgm:cxn modelId="{56AC71FB-8E2E-4A5C-B56F-CFA1084B4269}" type="presOf" srcId="{2D0439A2-A9A6-4153-BD15-117977D918E7}" destId="{59B91252-58DC-4E61-B576-8C8DA0EF2641}" srcOrd="0" destOrd="0" presId="urn:microsoft.com/office/officeart/2005/8/layout/radial4"/>
    <dgm:cxn modelId="{2B20C54F-707C-4401-8FB6-50C93B7599AF}" type="presOf" srcId="{06654DCF-8C5C-4C2F-9557-27794CBCFDBD}" destId="{1244AE3A-158E-4ADD-924C-C802FCBF4259}" srcOrd="0" destOrd="0" presId="urn:microsoft.com/office/officeart/2005/8/layout/radial4"/>
    <dgm:cxn modelId="{73EB7D2D-9ACD-4527-9E64-457F5BD2CD82}" type="presOf" srcId="{234D6CD4-5BA6-4E55-B734-944FBBD4153F}" destId="{AF1462A8-4D1D-4E2C-97D9-A515E5CB1BB1}" srcOrd="0" destOrd="0" presId="urn:microsoft.com/office/officeart/2005/8/layout/radial4"/>
    <dgm:cxn modelId="{59BFE3A7-A731-48EE-A242-8B806F34DC7D}" type="presParOf" srcId="{1244AE3A-158E-4ADD-924C-C802FCBF4259}" destId="{15CC818D-0790-4897-BBD0-C17FFF8E0BB2}" srcOrd="0" destOrd="0" presId="urn:microsoft.com/office/officeart/2005/8/layout/radial4"/>
    <dgm:cxn modelId="{D385393E-D045-41E3-801B-B5A1A48B7737}" type="presParOf" srcId="{1244AE3A-158E-4ADD-924C-C802FCBF4259}" destId="{3047A38D-7469-436F-97B1-7F9E2FEF6C93}" srcOrd="1" destOrd="0" presId="urn:microsoft.com/office/officeart/2005/8/layout/radial4"/>
    <dgm:cxn modelId="{2C4546BA-D970-45B9-B432-BB7C586F2847}" type="presParOf" srcId="{1244AE3A-158E-4ADD-924C-C802FCBF4259}" destId="{BE6AF912-EF76-428B-9492-7A54DA150E1D}" srcOrd="2" destOrd="0" presId="urn:microsoft.com/office/officeart/2005/8/layout/radial4"/>
    <dgm:cxn modelId="{FB7FA73B-823C-4BBE-A9E8-712B48F621DE}" type="presParOf" srcId="{1244AE3A-158E-4ADD-924C-C802FCBF4259}" destId="{9E45A450-EBBA-427F-A764-D2BA83583540}" srcOrd="3" destOrd="0" presId="urn:microsoft.com/office/officeart/2005/8/layout/radial4"/>
    <dgm:cxn modelId="{02E50911-14C5-4B7B-90D8-8F8FA82C955C}" type="presParOf" srcId="{1244AE3A-158E-4ADD-924C-C802FCBF4259}" destId="{59B91252-58DC-4E61-B576-8C8DA0EF2641}" srcOrd="4" destOrd="0" presId="urn:microsoft.com/office/officeart/2005/8/layout/radial4"/>
    <dgm:cxn modelId="{F3195576-D6C9-4650-A3A4-1BD07E42306A}" type="presParOf" srcId="{1244AE3A-158E-4ADD-924C-C802FCBF4259}" destId="{A35AC78B-9422-4986-9626-3A224BF67A43}" srcOrd="5" destOrd="0" presId="urn:microsoft.com/office/officeart/2005/8/layout/radial4"/>
    <dgm:cxn modelId="{78C36BBC-ABA7-4CC7-B832-859603551ED0}" type="presParOf" srcId="{1244AE3A-158E-4ADD-924C-C802FCBF4259}" destId="{F396B021-788F-453A-9C6E-F92969976874}" srcOrd="6" destOrd="0" presId="urn:microsoft.com/office/officeart/2005/8/layout/radial4"/>
    <dgm:cxn modelId="{3126CFCA-57B2-4F0F-A24F-0C7184144C3F}" type="presParOf" srcId="{1244AE3A-158E-4ADD-924C-C802FCBF4259}" destId="{6D0D965C-9D66-43F2-96AD-8B02B77F4578}" srcOrd="7" destOrd="0" presId="urn:microsoft.com/office/officeart/2005/8/layout/radial4"/>
    <dgm:cxn modelId="{ACEC1671-93BE-497C-9F92-47320767BECF}" type="presParOf" srcId="{1244AE3A-158E-4ADD-924C-C802FCBF4259}" destId="{AF1462A8-4D1D-4E2C-97D9-A515E5CB1BB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96F0A-D982-4CBA-BC3C-AC02D1ABFA7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35977-6D5B-44F1-BCDC-A217FDCBA4B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Буџет Републике Србије</a:t>
          </a:r>
          <a:endParaRPr lang="en-US" sz="1400" dirty="0"/>
        </a:p>
      </dgm:t>
    </dgm:pt>
    <dgm:pt modelId="{7B9449C8-D8FE-46D5-9E11-3D9F5EA87C95}" type="parTrans" cxnId="{920C8D50-61FD-4E7F-8EDF-002C268410BE}">
      <dgm:prSet/>
      <dgm:spPr/>
      <dgm:t>
        <a:bodyPr/>
        <a:lstStyle/>
        <a:p>
          <a:endParaRPr lang="en-US"/>
        </a:p>
      </dgm:t>
    </dgm:pt>
    <dgm:pt modelId="{99D21ED2-2255-4D8D-8EC0-C71ECC033795}" type="sibTrans" cxnId="{920C8D50-61FD-4E7F-8EDF-002C268410BE}">
      <dgm:prSet/>
      <dgm:spPr/>
      <dgm:t>
        <a:bodyPr/>
        <a:lstStyle/>
        <a:p>
          <a:endParaRPr lang="en-US"/>
        </a:p>
      </dgm:t>
    </dgm:pt>
    <dgm:pt modelId="{760058D6-B886-4D1C-95EC-6BF2EBB2BF7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Организације обавезног социјалног осигурања</a:t>
          </a:r>
          <a:endParaRPr lang="en-US" sz="1400" dirty="0"/>
        </a:p>
      </dgm:t>
    </dgm:pt>
    <dgm:pt modelId="{14589261-250E-4E3C-B5FE-849D561754D0}" type="parTrans" cxnId="{A261C378-2FCA-436A-9DAE-D6B895F68D07}">
      <dgm:prSet/>
      <dgm:spPr/>
      <dgm:t>
        <a:bodyPr/>
        <a:lstStyle/>
        <a:p>
          <a:endParaRPr lang="en-US"/>
        </a:p>
      </dgm:t>
    </dgm:pt>
    <dgm:pt modelId="{72AFAD7C-AD28-4DA9-9798-A42CC5D7B800}" type="sibTrans" cxnId="{A261C378-2FCA-436A-9DAE-D6B895F68D07}">
      <dgm:prSet/>
      <dgm:spPr/>
      <dgm:t>
        <a:bodyPr/>
        <a:lstStyle/>
        <a:p>
          <a:endParaRPr lang="en-US"/>
        </a:p>
      </dgm:t>
    </dgm:pt>
    <dgm:pt modelId="{7A6DD27E-4E43-46C8-BAFB-26F85263F40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Одговарајући број јединица локалне самоуправе</a:t>
          </a:r>
          <a:endParaRPr lang="en-US" sz="1400" dirty="0"/>
        </a:p>
      </dgm:t>
    </dgm:pt>
    <dgm:pt modelId="{2D764445-D3E1-44F0-9B7D-002EAB3F7170}" type="parTrans" cxnId="{FF6992FF-71E7-4572-8F91-B8E44CDBAB39}">
      <dgm:prSet/>
      <dgm:spPr/>
      <dgm:t>
        <a:bodyPr/>
        <a:lstStyle/>
        <a:p>
          <a:endParaRPr lang="en-US"/>
        </a:p>
      </dgm:t>
    </dgm:pt>
    <dgm:pt modelId="{508D0490-E634-4C5C-B7A3-96241A86F7D2}" type="sibTrans" cxnId="{FF6992FF-71E7-4572-8F91-B8E44CDBAB39}">
      <dgm:prSet/>
      <dgm:spPr/>
      <dgm:t>
        <a:bodyPr/>
        <a:lstStyle/>
        <a:p>
          <a:endParaRPr lang="en-US"/>
        </a:p>
      </dgm:t>
    </dgm:pt>
    <dgm:pt modelId="{C1AFF9F4-9C9B-42A7-A889-CD5457ACB10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sz="1400" noProof="0" dirty="0" smtClean="0">
              <a:solidFill>
                <a:schemeClr val="tx2"/>
              </a:solidFill>
            </a:rPr>
            <a:t>Народна банка Србије у делу пословања кој</a:t>
          </a:r>
          <a:r>
            <a:rPr lang="sr-Cyrl-RS" sz="1400" noProof="0" dirty="0" smtClean="0">
              <a:solidFill>
                <a:schemeClr val="tx2"/>
              </a:solidFill>
            </a:rPr>
            <a:t>е</a:t>
          </a:r>
          <a:r>
            <a:rPr lang="sr-Latn-RS" sz="1400" noProof="0" dirty="0" smtClean="0">
              <a:solidFill>
                <a:schemeClr val="tx2"/>
              </a:solidFill>
            </a:rPr>
            <a:t> се односи на коришћење јавних средстава</a:t>
          </a:r>
          <a:endParaRPr lang="sr-Latn-RS" sz="1400" noProof="0" dirty="0"/>
        </a:p>
      </dgm:t>
    </dgm:pt>
    <dgm:pt modelId="{ECFFA7FC-6B16-4F61-8F81-001459614A37}" type="parTrans" cxnId="{4743DDAF-3076-4507-8680-445032B3870E}">
      <dgm:prSet/>
      <dgm:spPr/>
      <dgm:t>
        <a:bodyPr/>
        <a:lstStyle/>
        <a:p>
          <a:endParaRPr lang="en-US"/>
        </a:p>
      </dgm:t>
    </dgm:pt>
    <dgm:pt modelId="{E7100107-8EB0-42A6-9D0E-A79D3A8C4B36}" type="sibTrans" cxnId="{4743DDAF-3076-4507-8680-445032B3870E}">
      <dgm:prSet/>
      <dgm:spPr/>
      <dgm:t>
        <a:bodyPr/>
        <a:lstStyle/>
        <a:p>
          <a:endParaRPr lang="en-US"/>
        </a:p>
      </dgm:t>
    </dgm:pt>
    <dgm:pt modelId="{1D4D998F-4578-4B0C-9064-7764CFD7F39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300" dirty="0" smtClean="0">
              <a:solidFill>
                <a:schemeClr val="tx2"/>
              </a:solidFill>
            </a:rPr>
            <a:t>Одговарајући број </a:t>
          </a:r>
          <a:r>
            <a:rPr lang="sr-Latn-RS" sz="1300" noProof="0" dirty="0" smtClean="0">
              <a:solidFill>
                <a:schemeClr val="tx2"/>
              </a:solidFill>
            </a:rPr>
            <a:t>јавних предузећа, привредних друштава и других правних лица које је основао директни, односно индиректни корисник јавних средстава и код којих има учешће у капиталу односно управљању</a:t>
          </a:r>
          <a:endParaRPr lang="sr-Latn-RS" sz="1300" noProof="0" dirty="0"/>
        </a:p>
      </dgm:t>
    </dgm:pt>
    <dgm:pt modelId="{5327CEA3-4BEF-4C7D-BCC4-643F49EA8315}" type="parTrans" cxnId="{84BF282F-AB2E-4B2C-AF56-F22CCD9BB82D}">
      <dgm:prSet/>
      <dgm:spPr/>
      <dgm:t>
        <a:bodyPr/>
        <a:lstStyle/>
        <a:p>
          <a:endParaRPr lang="en-US"/>
        </a:p>
      </dgm:t>
    </dgm:pt>
    <dgm:pt modelId="{D713C2CD-E114-48A9-9052-3B7EB437D445}" type="sibTrans" cxnId="{84BF282F-AB2E-4B2C-AF56-F22CCD9BB82D}">
      <dgm:prSet/>
      <dgm:spPr/>
      <dgm:t>
        <a:bodyPr/>
        <a:lstStyle/>
        <a:p>
          <a:endParaRPr lang="en-US"/>
        </a:p>
      </dgm:t>
    </dgm:pt>
    <dgm:pt modelId="{D705BA7C-3947-45F8-8A78-BD4D270C4EBA}" type="pres">
      <dgm:prSet presAssocID="{06996F0A-D982-4CBA-BC3C-AC02D1ABF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1D90E-A81E-460C-B115-500B23511793}" type="pres">
      <dgm:prSet presAssocID="{06996F0A-D982-4CBA-BC3C-AC02D1ABFA70}" presName="fgShape" presStyleLbl="fgShp" presStyleIdx="0" presStyleCnt="1"/>
      <dgm:spPr/>
    </dgm:pt>
    <dgm:pt modelId="{59F941C7-33A0-47E3-AE9E-D0AC82119116}" type="pres">
      <dgm:prSet presAssocID="{06996F0A-D982-4CBA-BC3C-AC02D1ABFA70}" presName="linComp" presStyleCnt="0"/>
      <dgm:spPr/>
    </dgm:pt>
    <dgm:pt modelId="{7EA47412-BF56-4633-B9E9-4D2BC1F1AB41}" type="pres">
      <dgm:prSet presAssocID="{38F35977-6D5B-44F1-BCDC-A217FDCBA4B8}" presName="compNode" presStyleCnt="0"/>
      <dgm:spPr/>
    </dgm:pt>
    <dgm:pt modelId="{D94C8C56-1620-4BA6-BA24-96DAD976354E}" type="pres">
      <dgm:prSet presAssocID="{38F35977-6D5B-44F1-BCDC-A217FDCBA4B8}" presName="bkgdShape" presStyleLbl="node1" presStyleIdx="0" presStyleCnt="5"/>
      <dgm:spPr/>
      <dgm:t>
        <a:bodyPr/>
        <a:lstStyle/>
        <a:p>
          <a:endParaRPr lang="en-US"/>
        </a:p>
      </dgm:t>
    </dgm:pt>
    <dgm:pt modelId="{97F19E7F-D49B-4A07-8CEA-792AEDF9934D}" type="pres">
      <dgm:prSet presAssocID="{38F35977-6D5B-44F1-BCDC-A217FDCBA4B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4F68-7EA3-4BD2-A81D-C20F2580ABC7}" type="pres">
      <dgm:prSet presAssocID="{38F35977-6D5B-44F1-BCDC-A217FDCBA4B8}" presName="invisiNode" presStyleLbl="node1" presStyleIdx="0" presStyleCnt="5"/>
      <dgm:spPr/>
    </dgm:pt>
    <dgm:pt modelId="{705138E3-F76D-4F74-96C3-1AC5BBEC3FE5}" type="pres">
      <dgm:prSet presAssocID="{38F35977-6D5B-44F1-BCDC-A217FDCBA4B8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577269DE-6B58-47C9-84F1-9DACBE412197}" type="pres">
      <dgm:prSet presAssocID="{99D21ED2-2255-4D8D-8EC0-C71ECC0337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617F96-F233-4F83-92B3-A3467B9988EB}" type="pres">
      <dgm:prSet presAssocID="{760058D6-B886-4D1C-95EC-6BF2EBB2BF7F}" presName="compNode" presStyleCnt="0"/>
      <dgm:spPr/>
    </dgm:pt>
    <dgm:pt modelId="{D69A48C3-F4CC-49DE-94B8-57D7AE030235}" type="pres">
      <dgm:prSet presAssocID="{760058D6-B886-4D1C-95EC-6BF2EBB2BF7F}" presName="bkgdShape" presStyleLbl="node1" presStyleIdx="1" presStyleCnt="5"/>
      <dgm:spPr/>
      <dgm:t>
        <a:bodyPr/>
        <a:lstStyle/>
        <a:p>
          <a:endParaRPr lang="en-US"/>
        </a:p>
      </dgm:t>
    </dgm:pt>
    <dgm:pt modelId="{2279EC6F-F825-4ECA-A2E9-5D9F09720C2E}" type="pres">
      <dgm:prSet presAssocID="{760058D6-B886-4D1C-95EC-6BF2EBB2BF7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6694-C1D4-4E25-A0E8-5314C45CE231}" type="pres">
      <dgm:prSet presAssocID="{760058D6-B886-4D1C-95EC-6BF2EBB2BF7F}" presName="invisiNode" presStyleLbl="node1" presStyleIdx="1" presStyleCnt="5"/>
      <dgm:spPr/>
    </dgm:pt>
    <dgm:pt modelId="{88118EB9-F95F-43E8-89A4-88F746593438}" type="pres">
      <dgm:prSet presAssocID="{760058D6-B886-4D1C-95EC-6BF2EBB2BF7F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DA169ECB-CB66-445C-8C3C-1E6E8EFF9103}" type="pres">
      <dgm:prSet presAssocID="{72AFAD7C-AD28-4DA9-9798-A42CC5D7B8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4896FA-CF4A-4386-9532-F53DB529252D}" type="pres">
      <dgm:prSet presAssocID="{7A6DD27E-4E43-46C8-BAFB-26F85263F40D}" presName="compNode" presStyleCnt="0"/>
      <dgm:spPr/>
    </dgm:pt>
    <dgm:pt modelId="{7DA71D2B-06E7-4253-8F0A-7A5C1176C6FD}" type="pres">
      <dgm:prSet presAssocID="{7A6DD27E-4E43-46C8-BAFB-26F85263F40D}" presName="bkgdShape" presStyleLbl="node1" presStyleIdx="2" presStyleCnt="5"/>
      <dgm:spPr/>
      <dgm:t>
        <a:bodyPr/>
        <a:lstStyle/>
        <a:p>
          <a:endParaRPr lang="en-US"/>
        </a:p>
      </dgm:t>
    </dgm:pt>
    <dgm:pt modelId="{CFD35F1B-7D0C-4EE2-A1D5-742D350824FC}" type="pres">
      <dgm:prSet presAssocID="{7A6DD27E-4E43-46C8-BAFB-26F85263F40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B64E5-625D-4D44-9313-829579C83BF8}" type="pres">
      <dgm:prSet presAssocID="{7A6DD27E-4E43-46C8-BAFB-26F85263F40D}" presName="invisiNode" presStyleLbl="node1" presStyleIdx="2" presStyleCnt="5"/>
      <dgm:spPr/>
    </dgm:pt>
    <dgm:pt modelId="{13302941-2B26-4AD5-81BD-7C00878CF5D3}" type="pres">
      <dgm:prSet presAssocID="{7A6DD27E-4E43-46C8-BAFB-26F85263F40D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5BD2AB-83CD-44AE-883D-A4F0C7293113}" type="pres">
      <dgm:prSet presAssocID="{508D0490-E634-4C5C-B7A3-96241A86F7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F13CB6-2286-41ED-B281-46EE03D2780D}" type="pres">
      <dgm:prSet presAssocID="{C1AFF9F4-9C9B-42A7-A889-CD5457ACB10A}" presName="compNode" presStyleCnt="0"/>
      <dgm:spPr/>
    </dgm:pt>
    <dgm:pt modelId="{D67CCC08-3FE0-4B78-8A48-194495B3BD55}" type="pres">
      <dgm:prSet presAssocID="{C1AFF9F4-9C9B-42A7-A889-CD5457ACB10A}" presName="bkgdShape" presStyleLbl="node1" presStyleIdx="3" presStyleCnt="5"/>
      <dgm:spPr/>
      <dgm:t>
        <a:bodyPr/>
        <a:lstStyle/>
        <a:p>
          <a:endParaRPr lang="en-US"/>
        </a:p>
      </dgm:t>
    </dgm:pt>
    <dgm:pt modelId="{DE2A76CC-849D-44C4-92E9-02D1C4B1A4E4}" type="pres">
      <dgm:prSet presAssocID="{C1AFF9F4-9C9B-42A7-A889-CD5457ACB10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CF5B-21D2-4419-805A-4FFA7CD70756}" type="pres">
      <dgm:prSet presAssocID="{C1AFF9F4-9C9B-42A7-A889-CD5457ACB10A}" presName="invisiNode" presStyleLbl="node1" presStyleIdx="3" presStyleCnt="5"/>
      <dgm:spPr/>
    </dgm:pt>
    <dgm:pt modelId="{DE141615-B62F-4715-97AC-5C4DCBC7B108}" type="pres">
      <dgm:prSet presAssocID="{C1AFF9F4-9C9B-42A7-A889-CD5457ACB10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B73C86B-0278-44B5-A130-DD02FEF8CE11}" type="pres">
      <dgm:prSet presAssocID="{E7100107-8EB0-42A6-9D0E-A79D3A8C4B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229293-A4F6-4822-8080-C68077698EDA}" type="pres">
      <dgm:prSet presAssocID="{1D4D998F-4578-4B0C-9064-7764CFD7F39B}" presName="compNode" presStyleCnt="0"/>
      <dgm:spPr/>
    </dgm:pt>
    <dgm:pt modelId="{5CAFE332-33F1-4898-9CB5-008EAB371977}" type="pres">
      <dgm:prSet presAssocID="{1D4D998F-4578-4B0C-9064-7764CFD7F39B}" presName="bkgdShape" presStyleLbl="node1" presStyleIdx="4" presStyleCnt="5"/>
      <dgm:spPr/>
      <dgm:t>
        <a:bodyPr/>
        <a:lstStyle/>
        <a:p>
          <a:endParaRPr lang="en-US"/>
        </a:p>
      </dgm:t>
    </dgm:pt>
    <dgm:pt modelId="{BCF47ABD-16C5-45B5-A220-E57EDF6C8DFE}" type="pres">
      <dgm:prSet presAssocID="{1D4D998F-4578-4B0C-9064-7764CFD7F39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FE755-5EBC-4B7E-A9A5-EDFCC52262BC}" type="pres">
      <dgm:prSet presAssocID="{1D4D998F-4578-4B0C-9064-7764CFD7F39B}" presName="invisiNode" presStyleLbl="node1" presStyleIdx="4" presStyleCnt="5"/>
      <dgm:spPr/>
    </dgm:pt>
    <dgm:pt modelId="{5D109606-48C9-4ADC-9C11-C07805218CBD}" type="pres">
      <dgm:prSet presAssocID="{1D4D998F-4578-4B0C-9064-7764CFD7F39B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D49FFF36-3A26-40EC-B095-3F39A392FDE0}" type="presOf" srcId="{760058D6-B886-4D1C-95EC-6BF2EBB2BF7F}" destId="{2279EC6F-F825-4ECA-A2E9-5D9F09720C2E}" srcOrd="1" destOrd="0" presId="urn:microsoft.com/office/officeart/2005/8/layout/hList7"/>
    <dgm:cxn modelId="{FA413782-6272-4F71-929D-D02961089FA5}" type="presOf" srcId="{508D0490-E634-4C5C-B7A3-96241A86F7D2}" destId="{325BD2AB-83CD-44AE-883D-A4F0C7293113}" srcOrd="0" destOrd="0" presId="urn:microsoft.com/office/officeart/2005/8/layout/hList7"/>
    <dgm:cxn modelId="{4743DDAF-3076-4507-8680-445032B3870E}" srcId="{06996F0A-D982-4CBA-BC3C-AC02D1ABFA70}" destId="{C1AFF9F4-9C9B-42A7-A889-CD5457ACB10A}" srcOrd="3" destOrd="0" parTransId="{ECFFA7FC-6B16-4F61-8F81-001459614A37}" sibTransId="{E7100107-8EB0-42A6-9D0E-A79D3A8C4B36}"/>
    <dgm:cxn modelId="{A17E5C74-AE98-45EB-BC8C-EDDA8EA52562}" type="presOf" srcId="{1D4D998F-4578-4B0C-9064-7764CFD7F39B}" destId="{BCF47ABD-16C5-45B5-A220-E57EDF6C8DFE}" srcOrd="1" destOrd="0" presId="urn:microsoft.com/office/officeart/2005/8/layout/hList7"/>
    <dgm:cxn modelId="{A261C378-2FCA-436A-9DAE-D6B895F68D07}" srcId="{06996F0A-D982-4CBA-BC3C-AC02D1ABFA70}" destId="{760058D6-B886-4D1C-95EC-6BF2EBB2BF7F}" srcOrd="1" destOrd="0" parTransId="{14589261-250E-4E3C-B5FE-849D561754D0}" sibTransId="{72AFAD7C-AD28-4DA9-9798-A42CC5D7B800}"/>
    <dgm:cxn modelId="{BB0093F7-79C8-423D-83C9-3DDD5121E8A0}" type="presOf" srcId="{38F35977-6D5B-44F1-BCDC-A217FDCBA4B8}" destId="{D94C8C56-1620-4BA6-BA24-96DAD976354E}" srcOrd="0" destOrd="0" presId="urn:microsoft.com/office/officeart/2005/8/layout/hList7"/>
    <dgm:cxn modelId="{ECC6B94D-58A3-4A53-BA30-F355FC63D238}" type="presOf" srcId="{C1AFF9F4-9C9B-42A7-A889-CD5457ACB10A}" destId="{D67CCC08-3FE0-4B78-8A48-194495B3BD55}" srcOrd="0" destOrd="0" presId="urn:microsoft.com/office/officeart/2005/8/layout/hList7"/>
    <dgm:cxn modelId="{920C8D50-61FD-4E7F-8EDF-002C268410BE}" srcId="{06996F0A-D982-4CBA-BC3C-AC02D1ABFA70}" destId="{38F35977-6D5B-44F1-BCDC-A217FDCBA4B8}" srcOrd="0" destOrd="0" parTransId="{7B9449C8-D8FE-46D5-9E11-3D9F5EA87C95}" sibTransId="{99D21ED2-2255-4D8D-8EC0-C71ECC033795}"/>
    <dgm:cxn modelId="{934B47E3-184B-4ACE-B8B3-055CF857CC71}" type="presOf" srcId="{7A6DD27E-4E43-46C8-BAFB-26F85263F40D}" destId="{7DA71D2B-06E7-4253-8F0A-7A5C1176C6FD}" srcOrd="0" destOrd="0" presId="urn:microsoft.com/office/officeart/2005/8/layout/hList7"/>
    <dgm:cxn modelId="{CC87F086-06A5-4768-BCBC-DA44E83F1C97}" type="presOf" srcId="{C1AFF9F4-9C9B-42A7-A889-CD5457ACB10A}" destId="{DE2A76CC-849D-44C4-92E9-02D1C4B1A4E4}" srcOrd="1" destOrd="0" presId="urn:microsoft.com/office/officeart/2005/8/layout/hList7"/>
    <dgm:cxn modelId="{ED1DDB98-C588-400B-8C2A-5516DD19134E}" type="presOf" srcId="{06996F0A-D982-4CBA-BC3C-AC02D1ABFA70}" destId="{D705BA7C-3947-45F8-8A78-BD4D270C4EBA}" srcOrd="0" destOrd="0" presId="urn:microsoft.com/office/officeart/2005/8/layout/hList7"/>
    <dgm:cxn modelId="{2C0EAE7A-EC5D-4FD0-B71F-076153F71177}" type="presOf" srcId="{760058D6-B886-4D1C-95EC-6BF2EBB2BF7F}" destId="{D69A48C3-F4CC-49DE-94B8-57D7AE030235}" srcOrd="0" destOrd="0" presId="urn:microsoft.com/office/officeart/2005/8/layout/hList7"/>
    <dgm:cxn modelId="{366E54D7-C367-4C3A-B9A1-C8E02892B72F}" type="presOf" srcId="{99D21ED2-2255-4D8D-8EC0-C71ECC033795}" destId="{577269DE-6B58-47C9-84F1-9DACBE412197}" srcOrd="0" destOrd="0" presId="urn:microsoft.com/office/officeart/2005/8/layout/hList7"/>
    <dgm:cxn modelId="{6C1A3F9C-4529-442B-8B99-0FB657653066}" type="presOf" srcId="{38F35977-6D5B-44F1-BCDC-A217FDCBA4B8}" destId="{97F19E7F-D49B-4A07-8CEA-792AEDF9934D}" srcOrd="1" destOrd="0" presId="urn:microsoft.com/office/officeart/2005/8/layout/hList7"/>
    <dgm:cxn modelId="{0E6C63C4-6640-47A6-B6AA-6827F41E367B}" type="presOf" srcId="{E7100107-8EB0-42A6-9D0E-A79D3A8C4B36}" destId="{EB73C86B-0278-44B5-A130-DD02FEF8CE11}" srcOrd="0" destOrd="0" presId="urn:microsoft.com/office/officeart/2005/8/layout/hList7"/>
    <dgm:cxn modelId="{9B12EA2D-68ED-465B-82A4-32F28DDE717F}" type="presOf" srcId="{1D4D998F-4578-4B0C-9064-7764CFD7F39B}" destId="{5CAFE332-33F1-4898-9CB5-008EAB371977}" srcOrd="0" destOrd="0" presId="urn:microsoft.com/office/officeart/2005/8/layout/hList7"/>
    <dgm:cxn modelId="{7A7D1593-634E-4314-A971-D1CDA3EFF42E}" type="presOf" srcId="{72AFAD7C-AD28-4DA9-9798-A42CC5D7B800}" destId="{DA169ECB-CB66-445C-8C3C-1E6E8EFF9103}" srcOrd="0" destOrd="0" presId="urn:microsoft.com/office/officeart/2005/8/layout/hList7"/>
    <dgm:cxn modelId="{FF6992FF-71E7-4572-8F91-B8E44CDBAB39}" srcId="{06996F0A-D982-4CBA-BC3C-AC02D1ABFA70}" destId="{7A6DD27E-4E43-46C8-BAFB-26F85263F40D}" srcOrd="2" destOrd="0" parTransId="{2D764445-D3E1-44F0-9B7D-002EAB3F7170}" sibTransId="{508D0490-E634-4C5C-B7A3-96241A86F7D2}"/>
    <dgm:cxn modelId="{84BF282F-AB2E-4B2C-AF56-F22CCD9BB82D}" srcId="{06996F0A-D982-4CBA-BC3C-AC02D1ABFA70}" destId="{1D4D998F-4578-4B0C-9064-7764CFD7F39B}" srcOrd="4" destOrd="0" parTransId="{5327CEA3-4BEF-4C7D-BCC4-643F49EA8315}" sibTransId="{D713C2CD-E114-48A9-9052-3B7EB437D445}"/>
    <dgm:cxn modelId="{0D1228A5-3DCB-4AFD-8C27-A704F2C9F94C}" type="presOf" srcId="{7A6DD27E-4E43-46C8-BAFB-26F85263F40D}" destId="{CFD35F1B-7D0C-4EE2-A1D5-742D350824FC}" srcOrd="1" destOrd="0" presId="urn:microsoft.com/office/officeart/2005/8/layout/hList7"/>
    <dgm:cxn modelId="{E2883E57-00BE-48F5-BB80-65901BC6DEC2}" type="presParOf" srcId="{D705BA7C-3947-45F8-8A78-BD4D270C4EBA}" destId="{2961D90E-A81E-460C-B115-500B23511793}" srcOrd="0" destOrd="0" presId="urn:microsoft.com/office/officeart/2005/8/layout/hList7"/>
    <dgm:cxn modelId="{A202B937-AF2D-40A5-9F5E-8E9AD23A8DE9}" type="presParOf" srcId="{D705BA7C-3947-45F8-8A78-BD4D270C4EBA}" destId="{59F941C7-33A0-47E3-AE9E-D0AC82119116}" srcOrd="1" destOrd="0" presId="urn:microsoft.com/office/officeart/2005/8/layout/hList7"/>
    <dgm:cxn modelId="{34002A6F-76CD-4EE4-9B66-E72D75BDB1C2}" type="presParOf" srcId="{59F941C7-33A0-47E3-AE9E-D0AC82119116}" destId="{7EA47412-BF56-4633-B9E9-4D2BC1F1AB41}" srcOrd="0" destOrd="0" presId="urn:microsoft.com/office/officeart/2005/8/layout/hList7"/>
    <dgm:cxn modelId="{220B970A-AE48-475C-95B0-CE186219C409}" type="presParOf" srcId="{7EA47412-BF56-4633-B9E9-4D2BC1F1AB41}" destId="{D94C8C56-1620-4BA6-BA24-96DAD976354E}" srcOrd="0" destOrd="0" presId="urn:microsoft.com/office/officeart/2005/8/layout/hList7"/>
    <dgm:cxn modelId="{B0A63636-4B44-45AF-A287-17DEC030E21F}" type="presParOf" srcId="{7EA47412-BF56-4633-B9E9-4D2BC1F1AB41}" destId="{97F19E7F-D49B-4A07-8CEA-792AEDF9934D}" srcOrd="1" destOrd="0" presId="urn:microsoft.com/office/officeart/2005/8/layout/hList7"/>
    <dgm:cxn modelId="{0ECE5E7E-9D26-4821-A763-72468F290D62}" type="presParOf" srcId="{7EA47412-BF56-4633-B9E9-4D2BC1F1AB41}" destId="{7D144F68-7EA3-4BD2-A81D-C20F2580ABC7}" srcOrd="2" destOrd="0" presId="urn:microsoft.com/office/officeart/2005/8/layout/hList7"/>
    <dgm:cxn modelId="{8F97DE32-F46D-4495-892C-B7300BEBF3BA}" type="presParOf" srcId="{7EA47412-BF56-4633-B9E9-4D2BC1F1AB41}" destId="{705138E3-F76D-4F74-96C3-1AC5BBEC3FE5}" srcOrd="3" destOrd="0" presId="urn:microsoft.com/office/officeart/2005/8/layout/hList7"/>
    <dgm:cxn modelId="{118F3972-03B7-4BE4-BD27-3507E4EA3376}" type="presParOf" srcId="{59F941C7-33A0-47E3-AE9E-D0AC82119116}" destId="{577269DE-6B58-47C9-84F1-9DACBE412197}" srcOrd="1" destOrd="0" presId="urn:microsoft.com/office/officeart/2005/8/layout/hList7"/>
    <dgm:cxn modelId="{F1EA03D0-19C7-442F-858F-3F54DC93F708}" type="presParOf" srcId="{59F941C7-33A0-47E3-AE9E-D0AC82119116}" destId="{B5617F96-F233-4F83-92B3-A3467B9988EB}" srcOrd="2" destOrd="0" presId="urn:microsoft.com/office/officeart/2005/8/layout/hList7"/>
    <dgm:cxn modelId="{3DFFE14F-96D4-4032-8388-C42BBEB73A56}" type="presParOf" srcId="{B5617F96-F233-4F83-92B3-A3467B9988EB}" destId="{D69A48C3-F4CC-49DE-94B8-57D7AE030235}" srcOrd="0" destOrd="0" presId="urn:microsoft.com/office/officeart/2005/8/layout/hList7"/>
    <dgm:cxn modelId="{33762F1D-3DCC-4F77-9B32-12F83E41D6B2}" type="presParOf" srcId="{B5617F96-F233-4F83-92B3-A3467B9988EB}" destId="{2279EC6F-F825-4ECA-A2E9-5D9F09720C2E}" srcOrd="1" destOrd="0" presId="urn:microsoft.com/office/officeart/2005/8/layout/hList7"/>
    <dgm:cxn modelId="{BB234C25-6DDC-42DB-89BE-F09F7252106D}" type="presParOf" srcId="{B5617F96-F233-4F83-92B3-A3467B9988EB}" destId="{C5D26694-C1D4-4E25-A0E8-5314C45CE231}" srcOrd="2" destOrd="0" presId="urn:microsoft.com/office/officeart/2005/8/layout/hList7"/>
    <dgm:cxn modelId="{333D440D-A7FB-4ED7-8139-6468335CD5EE}" type="presParOf" srcId="{B5617F96-F233-4F83-92B3-A3467B9988EB}" destId="{88118EB9-F95F-43E8-89A4-88F746593438}" srcOrd="3" destOrd="0" presId="urn:microsoft.com/office/officeart/2005/8/layout/hList7"/>
    <dgm:cxn modelId="{74BE0EE9-910C-4E09-BEC4-0D2C27CE5580}" type="presParOf" srcId="{59F941C7-33A0-47E3-AE9E-D0AC82119116}" destId="{DA169ECB-CB66-445C-8C3C-1E6E8EFF9103}" srcOrd="3" destOrd="0" presId="urn:microsoft.com/office/officeart/2005/8/layout/hList7"/>
    <dgm:cxn modelId="{662FD459-8E0C-4A49-B2F7-51F9B69FC653}" type="presParOf" srcId="{59F941C7-33A0-47E3-AE9E-D0AC82119116}" destId="{AA4896FA-CF4A-4386-9532-F53DB529252D}" srcOrd="4" destOrd="0" presId="urn:microsoft.com/office/officeart/2005/8/layout/hList7"/>
    <dgm:cxn modelId="{99C68520-2CF3-49BD-AEC1-7D0A2CC5CE51}" type="presParOf" srcId="{AA4896FA-CF4A-4386-9532-F53DB529252D}" destId="{7DA71D2B-06E7-4253-8F0A-7A5C1176C6FD}" srcOrd="0" destOrd="0" presId="urn:microsoft.com/office/officeart/2005/8/layout/hList7"/>
    <dgm:cxn modelId="{3D64351E-013C-4F2B-B798-9DD58C679206}" type="presParOf" srcId="{AA4896FA-CF4A-4386-9532-F53DB529252D}" destId="{CFD35F1B-7D0C-4EE2-A1D5-742D350824FC}" srcOrd="1" destOrd="0" presId="urn:microsoft.com/office/officeart/2005/8/layout/hList7"/>
    <dgm:cxn modelId="{D06CD5D8-D9C0-4AFA-B123-2F0D26C1DA28}" type="presParOf" srcId="{AA4896FA-CF4A-4386-9532-F53DB529252D}" destId="{0AFB64E5-625D-4D44-9313-829579C83BF8}" srcOrd="2" destOrd="0" presId="urn:microsoft.com/office/officeart/2005/8/layout/hList7"/>
    <dgm:cxn modelId="{B7605575-EBDD-494E-B9A6-94A3944C01EE}" type="presParOf" srcId="{AA4896FA-CF4A-4386-9532-F53DB529252D}" destId="{13302941-2B26-4AD5-81BD-7C00878CF5D3}" srcOrd="3" destOrd="0" presId="urn:microsoft.com/office/officeart/2005/8/layout/hList7"/>
    <dgm:cxn modelId="{09943C65-AC8E-407C-9D60-2DC0B62DF20E}" type="presParOf" srcId="{59F941C7-33A0-47E3-AE9E-D0AC82119116}" destId="{325BD2AB-83CD-44AE-883D-A4F0C7293113}" srcOrd="5" destOrd="0" presId="urn:microsoft.com/office/officeart/2005/8/layout/hList7"/>
    <dgm:cxn modelId="{2F0C85AA-8C93-4D90-BE41-5CAAA38EEE70}" type="presParOf" srcId="{59F941C7-33A0-47E3-AE9E-D0AC82119116}" destId="{ACF13CB6-2286-41ED-B281-46EE03D2780D}" srcOrd="6" destOrd="0" presId="urn:microsoft.com/office/officeart/2005/8/layout/hList7"/>
    <dgm:cxn modelId="{C8CE1B7B-4682-46B7-9E49-D4EF27A69B21}" type="presParOf" srcId="{ACF13CB6-2286-41ED-B281-46EE03D2780D}" destId="{D67CCC08-3FE0-4B78-8A48-194495B3BD55}" srcOrd="0" destOrd="0" presId="urn:microsoft.com/office/officeart/2005/8/layout/hList7"/>
    <dgm:cxn modelId="{B33835DF-CCD4-4EC3-AFA8-3ADA1DF74661}" type="presParOf" srcId="{ACF13CB6-2286-41ED-B281-46EE03D2780D}" destId="{DE2A76CC-849D-44C4-92E9-02D1C4B1A4E4}" srcOrd="1" destOrd="0" presId="urn:microsoft.com/office/officeart/2005/8/layout/hList7"/>
    <dgm:cxn modelId="{A4DE7AFB-67B7-406B-8F66-2BBF6C622910}" type="presParOf" srcId="{ACF13CB6-2286-41ED-B281-46EE03D2780D}" destId="{424ACF5B-21D2-4419-805A-4FFA7CD70756}" srcOrd="2" destOrd="0" presId="urn:microsoft.com/office/officeart/2005/8/layout/hList7"/>
    <dgm:cxn modelId="{A287A6AC-2A36-4D3D-BF50-346AEE6A4F5A}" type="presParOf" srcId="{ACF13CB6-2286-41ED-B281-46EE03D2780D}" destId="{DE141615-B62F-4715-97AC-5C4DCBC7B108}" srcOrd="3" destOrd="0" presId="urn:microsoft.com/office/officeart/2005/8/layout/hList7"/>
    <dgm:cxn modelId="{77142AFD-A0B9-482A-9329-3392C175C871}" type="presParOf" srcId="{59F941C7-33A0-47E3-AE9E-D0AC82119116}" destId="{EB73C86B-0278-44B5-A130-DD02FEF8CE11}" srcOrd="7" destOrd="0" presId="urn:microsoft.com/office/officeart/2005/8/layout/hList7"/>
    <dgm:cxn modelId="{9CE0757F-ADFD-4A53-B90A-22FA23FDC63E}" type="presParOf" srcId="{59F941C7-33A0-47E3-AE9E-D0AC82119116}" destId="{73229293-A4F6-4822-8080-C68077698EDA}" srcOrd="8" destOrd="0" presId="urn:microsoft.com/office/officeart/2005/8/layout/hList7"/>
    <dgm:cxn modelId="{FA9C38D8-A67F-4FC0-B706-C8194C08CF42}" type="presParOf" srcId="{73229293-A4F6-4822-8080-C68077698EDA}" destId="{5CAFE332-33F1-4898-9CB5-008EAB371977}" srcOrd="0" destOrd="0" presId="urn:microsoft.com/office/officeart/2005/8/layout/hList7"/>
    <dgm:cxn modelId="{ADB7283B-8D30-4580-A4A5-AEFB8B689ACF}" type="presParOf" srcId="{73229293-A4F6-4822-8080-C68077698EDA}" destId="{BCF47ABD-16C5-45B5-A220-E57EDF6C8DFE}" srcOrd="1" destOrd="0" presId="urn:microsoft.com/office/officeart/2005/8/layout/hList7"/>
    <dgm:cxn modelId="{A1872524-42C8-4001-8227-57DA861B3E8A}" type="presParOf" srcId="{73229293-A4F6-4822-8080-C68077698EDA}" destId="{88CFE755-5EBC-4B7E-A9A5-EDFCC52262BC}" srcOrd="2" destOrd="0" presId="urn:microsoft.com/office/officeart/2005/8/layout/hList7"/>
    <dgm:cxn modelId="{0E8E4C59-CF26-4596-9B34-1A376853746B}" type="presParOf" srcId="{73229293-A4F6-4822-8080-C68077698EDA}" destId="{5D109606-48C9-4ADC-9C11-C07805218C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B0F95-88D7-4B15-9AB8-94B043CF038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0CD5C-E2D8-42D8-9F52-3A75B29E8C1E}">
      <dgm:prSet phldrT="[Text]"/>
      <dgm:spPr/>
      <dgm:t>
        <a:bodyPr/>
        <a:lstStyle/>
        <a:p>
          <a:r>
            <a:rPr lang="sr-Cyrl-RS" b="1" dirty="0" smtClean="0">
              <a:solidFill>
                <a:schemeClr val="tx2">
                  <a:lumMod val="75000"/>
                </a:schemeClr>
              </a:solidFill>
            </a:rPr>
            <a:t>Ревизија финансијских извештаја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/>
        </a:p>
      </dgm:t>
    </dgm:pt>
    <dgm:pt modelId="{86D449A4-2655-456F-A056-4E2DDB870788}" type="parTrans" cxnId="{A9A874B4-FBD5-4A0E-8B5F-F875A2CC4C47}">
      <dgm:prSet/>
      <dgm:spPr/>
      <dgm:t>
        <a:bodyPr/>
        <a:lstStyle/>
        <a:p>
          <a:endParaRPr lang="en-US"/>
        </a:p>
      </dgm:t>
    </dgm:pt>
    <dgm:pt modelId="{E46110EE-53B0-4B98-BEA6-61C84380D472}" type="sibTrans" cxnId="{A9A874B4-FBD5-4A0E-8B5F-F875A2CC4C47}">
      <dgm:prSet/>
      <dgm:spPr/>
      <dgm:t>
        <a:bodyPr/>
        <a:lstStyle/>
        <a:p>
          <a:endParaRPr lang="en-US"/>
        </a:p>
      </dgm:t>
    </dgm:pt>
    <dgm:pt modelId="{F54E0DA4-56D0-4FF5-8198-7B342D418E43}">
      <dgm:prSet phldrT="[Text]"/>
      <dgm:spPr/>
      <dgm:t>
        <a:bodyPr/>
        <a:lstStyle/>
        <a:p>
          <a:r>
            <a:rPr lang="sr-Cyrl-RS" b="1" dirty="0" smtClean="0">
              <a:solidFill>
                <a:schemeClr val="tx2">
                  <a:lumMod val="75000"/>
                </a:schemeClr>
              </a:solidFill>
            </a:rPr>
            <a:t>Ревизија правилности пословања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/>
        </a:p>
      </dgm:t>
    </dgm:pt>
    <dgm:pt modelId="{900D2F66-9021-4EF0-B867-D469AB2E3279}" type="parTrans" cxnId="{D4E341A1-368E-4FB1-9CD8-00E6E4997ADE}">
      <dgm:prSet/>
      <dgm:spPr/>
      <dgm:t>
        <a:bodyPr/>
        <a:lstStyle/>
        <a:p>
          <a:endParaRPr lang="en-US"/>
        </a:p>
      </dgm:t>
    </dgm:pt>
    <dgm:pt modelId="{3FA64E32-250D-49FD-846B-0BB6AF223DEF}" type="sibTrans" cxnId="{D4E341A1-368E-4FB1-9CD8-00E6E4997ADE}">
      <dgm:prSet/>
      <dgm:spPr/>
      <dgm:t>
        <a:bodyPr/>
        <a:lstStyle/>
        <a:p>
          <a:endParaRPr lang="en-US"/>
        </a:p>
      </dgm:t>
    </dgm:pt>
    <dgm:pt modelId="{0E432979-9C4C-4521-9481-98C2379DD3FE}">
      <dgm:prSet phldrT="[Text]"/>
      <dgm:spPr/>
      <dgm:t>
        <a:bodyPr/>
        <a:lstStyle/>
        <a:p>
          <a:r>
            <a:rPr lang="sr-Cyrl-RS" b="1" dirty="0" smtClean="0">
              <a:solidFill>
                <a:schemeClr val="tx2">
                  <a:lumMod val="75000"/>
                </a:schemeClr>
              </a:solidFill>
            </a:rPr>
            <a:t>Ревизија сврсисходности пословања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/>
        </a:p>
      </dgm:t>
    </dgm:pt>
    <dgm:pt modelId="{A750A3A3-3465-4801-BFC3-9DDD7FDF6EB0}" type="parTrans" cxnId="{5A1EDEBE-EE94-46A1-BBD9-665F25039750}">
      <dgm:prSet/>
      <dgm:spPr/>
      <dgm:t>
        <a:bodyPr/>
        <a:lstStyle/>
        <a:p>
          <a:endParaRPr lang="en-US"/>
        </a:p>
      </dgm:t>
    </dgm:pt>
    <dgm:pt modelId="{ED8EF851-B6A5-490B-B732-A1496CF1972E}" type="sibTrans" cxnId="{5A1EDEBE-EE94-46A1-BBD9-665F25039750}">
      <dgm:prSet/>
      <dgm:spPr/>
      <dgm:t>
        <a:bodyPr/>
        <a:lstStyle/>
        <a:p>
          <a:endParaRPr lang="en-US"/>
        </a:p>
      </dgm:t>
    </dgm:pt>
    <dgm:pt modelId="{01FAF66D-7A29-47D9-A19B-DA804842AA4B}" type="pres">
      <dgm:prSet presAssocID="{DF6B0F95-88D7-4B15-9AB8-94B043CF038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27F61E-E636-4AD9-9D86-2218917C0F27}" type="pres">
      <dgm:prSet presAssocID="{67A0CD5C-E2D8-42D8-9F52-3A75B29E8C1E}" presName="Accent1" presStyleCnt="0"/>
      <dgm:spPr/>
    </dgm:pt>
    <dgm:pt modelId="{E4D4FD4C-2877-434C-BD78-C4365E8F88D5}" type="pres">
      <dgm:prSet presAssocID="{67A0CD5C-E2D8-42D8-9F52-3A75B29E8C1E}" presName="Accent" presStyleLbl="node1" presStyleIdx="0" presStyleCnt="3"/>
      <dgm:spPr/>
    </dgm:pt>
    <dgm:pt modelId="{523B3499-F423-4904-B96A-F2D02DA98F20}" type="pres">
      <dgm:prSet presAssocID="{67A0CD5C-E2D8-42D8-9F52-3A75B29E8C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705C8-573C-431C-997D-CBB227762E0B}" type="pres">
      <dgm:prSet presAssocID="{F54E0DA4-56D0-4FF5-8198-7B342D418E43}" presName="Accent2" presStyleCnt="0"/>
      <dgm:spPr/>
    </dgm:pt>
    <dgm:pt modelId="{F25959C4-48AA-405A-8207-E03ED74D2C08}" type="pres">
      <dgm:prSet presAssocID="{F54E0DA4-56D0-4FF5-8198-7B342D418E43}" presName="Accent" presStyleLbl="node1" presStyleIdx="1" presStyleCnt="3"/>
      <dgm:spPr/>
    </dgm:pt>
    <dgm:pt modelId="{B4B5BB3B-7113-4568-BC3D-9DF621CA9696}" type="pres">
      <dgm:prSet presAssocID="{F54E0DA4-56D0-4FF5-8198-7B342D418E4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1BA0-8AC5-4A33-BB53-17C1F40E4D89}" type="pres">
      <dgm:prSet presAssocID="{0E432979-9C4C-4521-9481-98C2379DD3FE}" presName="Accent3" presStyleCnt="0"/>
      <dgm:spPr/>
    </dgm:pt>
    <dgm:pt modelId="{3A82EABE-5383-44EA-9ACB-B095A6E37F0C}" type="pres">
      <dgm:prSet presAssocID="{0E432979-9C4C-4521-9481-98C2379DD3FE}" presName="Accent" presStyleLbl="node1" presStyleIdx="2" presStyleCnt="3"/>
      <dgm:spPr/>
    </dgm:pt>
    <dgm:pt modelId="{364FE12F-37E5-45A5-85FD-8C2B736A58DC}" type="pres">
      <dgm:prSet presAssocID="{0E432979-9C4C-4521-9481-98C2379DD3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1EDEBE-EE94-46A1-BBD9-665F25039750}" srcId="{DF6B0F95-88D7-4B15-9AB8-94B043CF0381}" destId="{0E432979-9C4C-4521-9481-98C2379DD3FE}" srcOrd="2" destOrd="0" parTransId="{A750A3A3-3465-4801-BFC3-9DDD7FDF6EB0}" sibTransId="{ED8EF851-B6A5-490B-B732-A1496CF1972E}"/>
    <dgm:cxn modelId="{D4E341A1-368E-4FB1-9CD8-00E6E4997ADE}" srcId="{DF6B0F95-88D7-4B15-9AB8-94B043CF0381}" destId="{F54E0DA4-56D0-4FF5-8198-7B342D418E43}" srcOrd="1" destOrd="0" parTransId="{900D2F66-9021-4EF0-B867-D469AB2E3279}" sibTransId="{3FA64E32-250D-49FD-846B-0BB6AF223DEF}"/>
    <dgm:cxn modelId="{C2B610D6-3AB7-4296-90E6-E5632CB001E2}" type="presOf" srcId="{DF6B0F95-88D7-4B15-9AB8-94B043CF0381}" destId="{01FAF66D-7A29-47D9-A19B-DA804842AA4B}" srcOrd="0" destOrd="0" presId="urn:microsoft.com/office/officeart/2009/layout/CircleArrowProcess"/>
    <dgm:cxn modelId="{A9A874B4-FBD5-4A0E-8B5F-F875A2CC4C47}" srcId="{DF6B0F95-88D7-4B15-9AB8-94B043CF0381}" destId="{67A0CD5C-E2D8-42D8-9F52-3A75B29E8C1E}" srcOrd="0" destOrd="0" parTransId="{86D449A4-2655-456F-A056-4E2DDB870788}" sibTransId="{E46110EE-53B0-4B98-BEA6-61C84380D472}"/>
    <dgm:cxn modelId="{3F405D93-C5EB-42FC-9C1F-93DA1FDB6019}" type="presOf" srcId="{0E432979-9C4C-4521-9481-98C2379DD3FE}" destId="{364FE12F-37E5-45A5-85FD-8C2B736A58DC}" srcOrd="0" destOrd="0" presId="urn:microsoft.com/office/officeart/2009/layout/CircleArrowProcess"/>
    <dgm:cxn modelId="{0B9688D4-E258-4F39-955B-EB5779A875A1}" type="presOf" srcId="{67A0CD5C-E2D8-42D8-9F52-3A75B29E8C1E}" destId="{523B3499-F423-4904-B96A-F2D02DA98F20}" srcOrd="0" destOrd="0" presId="urn:microsoft.com/office/officeart/2009/layout/CircleArrowProcess"/>
    <dgm:cxn modelId="{CCD89EEB-832B-4110-83FB-FB41F9FDF243}" type="presOf" srcId="{F54E0DA4-56D0-4FF5-8198-7B342D418E43}" destId="{B4B5BB3B-7113-4568-BC3D-9DF621CA9696}" srcOrd="0" destOrd="0" presId="urn:microsoft.com/office/officeart/2009/layout/CircleArrowProcess"/>
    <dgm:cxn modelId="{DC98A143-A492-435F-ACE0-06579EA0BA76}" type="presParOf" srcId="{01FAF66D-7A29-47D9-A19B-DA804842AA4B}" destId="{6527F61E-E636-4AD9-9D86-2218917C0F27}" srcOrd="0" destOrd="0" presId="urn:microsoft.com/office/officeart/2009/layout/CircleArrowProcess"/>
    <dgm:cxn modelId="{FCDB3BA8-1AE1-4178-A17F-DE876DE01A06}" type="presParOf" srcId="{6527F61E-E636-4AD9-9D86-2218917C0F27}" destId="{E4D4FD4C-2877-434C-BD78-C4365E8F88D5}" srcOrd="0" destOrd="0" presId="urn:microsoft.com/office/officeart/2009/layout/CircleArrowProcess"/>
    <dgm:cxn modelId="{C2E8EBD3-6A5C-4DB5-924B-126612CF342A}" type="presParOf" srcId="{01FAF66D-7A29-47D9-A19B-DA804842AA4B}" destId="{523B3499-F423-4904-B96A-F2D02DA98F20}" srcOrd="1" destOrd="0" presId="urn:microsoft.com/office/officeart/2009/layout/CircleArrowProcess"/>
    <dgm:cxn modelId="{01F61486-B09D-468D-AB55-B7760B274E48}" type="presParOf" srcId="{01FAF66D-7A29-47D9-A19B-DA804842AA4B}" destId="{A44705C8-573C-431C-997D-CBB227762E0B}" srcOrd="2" destOrd="0" presId="urn:microsoft.com/office/officeart/2009/layout/CircleArrowProcess"/>
    <dgm:cxn modelId="{244F7275-DC01-4B59-B432-4DE80E706BA9}" type="presParOf" srcId="{A44705C8-573C-431C-997D-CBB227762E0B}" destId="{F25959C4-48AA-405A-8207-E03ED74D2C08}" srcOrd="0" destOrd="0" presId="urn:microsoft.com/office/officeart/2009/layout/CircleArrowProcess"/>
    <dgm:cxn modelId="{F4E01601-F962-4967-AB90-BD601727DC16}" type="presParOf" srcId="{01FAF66D-7A29-47D9-A19B-DA804842AA4B}" destId="{B4B5BB3B-7113-4568-BC3D-9DF621CA9696}" srcOrd="3" destOrd="0" presId="urn:microsoft.com/office/officeart/2009/layout/CircleArrowProcess"/>
    <dgm:cxn modelId="{A7AA390B-6D2B-44C8-BE9B-0E3B8D7FBCCB}" type="presParOf" srcId="{01FAF66D-7A29-47D9-A19B-DA804842AA4B}" destId="{B1851BA0-8AC5-4A33-BB53-17C1F40E4D89}" srcOrd="4" destOrd="0" presId="urn:microsoft.com/office/officeart/2009/layout/CircleArrowProcess"/>
    <dgm:cxn modelId="{1529665D-41A8-4916-847F-DF4DDDB87376}" type="presParOf" srcId="{B1851BA0-8AC5-4A33-BB53-17C1F40E4D89}" destId="{3A82EABE-5383-44EA-9ACB-B095A6E37F0C}" srcOrd="0" destOrd="0" presId="urn:microsoft.com/office/officeart/2009/layout/CircleArrowProcess"/>
    <dgm:cxn modelId="{7499D1CC-3FA8-48F3-9761-C148099F48BC}" type="presParOf" srcId="{01FAF66D-7A29-47D9-A19B-DA804842AA4B}" destId="{364FE12F-37E5-45A5-85FD-8C2B736A58D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62F30F-3D4D-40B5-B788-31D1F00CA4C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6E5C8-8A48-4F5E-BBCE-7552A9EF8C25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Одредбе закона које могу произвести негативне последице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9FCC9B6-B028-430E-B758-2E00EA11EFDC}" type="parTrans" cxnId="{6E67A30C-3D7A-4646-861A-29027E2CA6FE}">
      <dgm:prSet/>
      <dgm:spPr/>
      <dgm:t>
        <a:bodyPr/>
        <a:lstStyle/>
        <a:p>
          <a:endParaRPr lang="en-US"/>
        </a:p>
      </dgm:t>
    </dgm:pt>
    <dgm:pt modelId="{87B0BF77-A033-4028-856D-3C72297F3264}" type="sibTrans" cxnId="{6E67A30C-3D7A-4646-861A-29027E2CA6F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DE8DDB9-9772-4524-BB7E-C4327919A88D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1700" dirty="0" smtClean="0">
              <a:solidFill>
                <a:schemeClr val="tx2">
                  <a:lumMod val="75000"/>
                </a:schemeClr>
              </a:solidFill>
            </a:rPr>
            <a:t>Област коју постојећи прописи недовољно уређују </a:t>
          </a:r>
          <a:endParaRPr lang="en-US" sz="1700" dirty="0">
            <a:solidFill>
              <a:schemeClr val="tx2">
                <a:lumMod val="75000"/>
              </a:schemeClr>
            </a:solidFill>
          </a:endParaRPr>
        </a:p>
      </dgm:t>
    </dgm:pt>
    <dgm:pt modelId="{717F8DCC-88DD-4CC0-A6CE-6D30B4FE49BF}" type="parTrans" cxnId="{C1AEBE78-F2B0-4932-80A1-FC0F32A0A0B0}">
      <dgm:prSet/>
      <dgm:spPr/>
      <dgm:t>
        <a:bodyPr/>
        <a:lstStyle/>
        <a:p>
          <a:endParaRPr lang="en-US"/>
        </a:p>
      </dgm:t>
    </dgm:pt>
    <dgm:pt modelId="{89F3DF1F-EDA9-4089-9EAE-7CA62377C175}" type="sibTrans" cxnId="{C1AEBE78-F2B0-4932-80A1-FC0F32A0A0B0}">
      <dgm:prSet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8D077FA-D233-4ECD-B713-EF6F5D15E55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Неусаглашеност прописа 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AE33B869-0A48-4D1A-AAED-1D02EBEB2334}" type="parTrans" cxnId="{2EB69FFB-6AEF-463E-B9A6-45243F23C166}">
      <dgm:prSet/>
      <dgm:spPr/>
      <dgm:t>
        <a:bodyPr/>
        <a:lstStyle/>
        <a:p>
          <a:endParaRPr lang="en-US"/>
        </a:p>
      </dgm:t>
    </dgm:pt>
    <dgm:pt modelId="{E2B9C108-6DEA-487A-BE58-11BA878D8408}" type="sibTrans" cxnId="{2EB69FFB-6AEF-463E-B9A6-45243F23C166}">
      <dgm:prSet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5A830AF-DC34-4A2B-A731-69786FE3D016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Нису донети закони и подзаконски прописи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DFAF84D2-5884-4DDA-A110-98F0FA392231}" type="parTrans" cxnId="{6C6B939D-32E7-4F50-A4F8-BA73FF70FF9F}">
      <dgm:prSet/>
      <dgm:spPr/>
      <dgm:t>
        <a:bodyPr/>
        <a:lstStyle/>
        <a:p>
          <a:endParaRPr lang="en-US"/>
        </a:p>
      </dgm:t>
    </dgm:pt>
    <dgm:pt modelId="{5F5288F7-E404-463E-B0B5-A9163AFB82DF}" type="sibTrans" cxnId="{6C6B939D-32E7-4F50-A4F8-BA73FF70FF9F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7BD22D8-AEA9-403E-B704-7A79E31CC5E6}" type="pres">
      <dgm:prSet presAssocID="{8A62F30F-3D4D-40B5-B788-31D1F00CA4C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4FFFD20-0140-47BF-AE90-5DF2BC62BDC6}" type="pres">
      <dgm:prSet presAssocID="{7436E5C8-8A48-4F5E-BBCE-7552A9EF8C25}" presName="text1" presStyleCnt="0"/>
      <dgm:spPr/>
    </dgm:pt>
    <dgm:pt modelId="{45F0CE92-272B-485E-9A59-416DA7F9AF8C}" type="pres">
      <dgm:prSet presAssocID="{7436E5C8-8A48-4F5E-BBCE-7552A9EF8C25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0836-7937-42AF-BB32-1AD0BAC908D0}" type="pres">
      <dgm:prSet presAssocID="{7436E5C8-8A48-4F5E-BBCE-7552A9EF8C25}" presName="textaccent1" presStyleCnt="0"/>
      <dgm:spPr/>
    </dgm:pt>
    <dgm:pt modelId="{949A186F-261D-418C-BE86-DF024E527F16}" type="pres">
      <dgm:prSet presAssocID="{7436E5C8-8A48-4F5E-BBCE-7552A9EF8C25}" presName="accentRepeatNode" presStyleLbl="solidAlignAcc1" presStyleIdx="0" presStyleCnt="8"/>
      <dgm:spPr/>
    </dgm:pt>
    <dgm:pt modelId="{C908FF7D-5B4E-4049-9E07-C18D1E39845E}" type="pres">
      <dgm:prSet presAssocID="{87B0BF77-A033-4028-856D-3C72297F3264}" presName="image1" presStyleCnt="0"/>
      <dgm:spPr/>
    </dgm:pt>
    <dgm:pt modelId="{6383814B-C791-4145-A341-5020B033DFBE}" type="pres">
      <dgm:prSet presAssocID="{87B0BF77-A033-4028-856D-3C72297F3264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E3D603D7-852F-4A8A-A0E6-88E996B98A88}" type="pres">
      <dgm:prSet presAssocID="{87B0BF77-A033-4028-856D-3C72297F3264}" presName="imageaccent1" presStyleCnt="0"/>
      <dgm:spPr/>
    </dgm:pt>
    <dgm:pt modelId="{19747AD4-E00E-4E4B-9002-15DFE567EC75}" type="pres">
      <dgm:prSet presAssocID="{87B0BF77-A033-4028-856D-3C72297F3264}" presName="accentRepeatNode" presStyleLbl="solidAlignAcc1" presStyleIdx="1" presStyleCnt="8"/>
      <dgm:spPr/>
    </dgm:pt>
    <dgm:pt modelId="{3E5D0340-8B31-46FD-87EC-CB74D94008AE}" type="pres">
      <dgm:prSet presAssocID="{8DE8DDB9-9772-4524-BB7E-C4327919A88D}" presName="text2" presStyleCnt="0"/>
      <dgm:spPr/>
    </dgm:pt>
    <dgm:pt modelId="{3EE88574-D14B-457D-95D7-C3A7D6BCF54E}" type="pres">
      <dgm:prSet presAssocID="{8DE8DDB9-9772-4524-BB7E-C4327919A88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5689-F7D8-4732-B3D9-140FC4DB773F}" type="pres">
      <dgm:prSet presAssocID="{8DE8DDB9-9772-4524-BB7E-C4327919A88D}" presName="textaccent2" presStyleCnt="0"/>
      <dgm:spPr/>
    </dgm:pt>
    <dgm:pt modelId="{7A4E17A0-AF41-4B02-94D1-EB2682B155ED}" type="pres">
      <dgm:prSet presAssocID="{8DE8DDB9-9772-4524-BB7E-C4327919A88D}" presName="accentRepeatNode" presStyleLbl="solidAlignAcc1" presStyleIdx="2" presStyleCnt="8"/>
      <dgm:spPr/>
    </dgm:pt>
    <dgm:pt modelId="{968018BE-C951-402C-9DE1-71E827E00417}" type="pres">
      <dgm:prSet presAssocID="{89F3DF1F-EDA9-4089-9EAE-7CA62377C175}" presName="image2" presStyleCnt="0"/>
      <dgm:spPr/>
    </dgm:pt>
    <dgm:pt modelId="{59C83579-0119-40E0-A9CE-17670972112F}" type="pres">
      <dgm:prSet presAssocID="{89F3DF1F-EDA9-4089-9EAE-7CA62377C175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AC1EE910-11ED-471D-9ACF-1915D576B206}" type="pres">
      <dgm:prSet presAssocID="{89F3DF1F-EDA9-4089-9EAE-7CA62377C175}" presName="imageaccent2" presStyleCnt="0"/>
      <dgm:spPr/>
    </dgm:pt>
    <dgm:pt modelId="{5A4B3109-651E-4F05-AC7B-6CD8FDE246BA}" type="pres">
      <dgm:prSet presAssocID="{89F3DF1F-EDA9-4089-9EAE-7CA62377C175}" presName="accentRepeatNode" presStyleLbl="solidAlignAcc1" presStyleIdx="3" presStyleCnt="8"/>
      <dgm:spPr/>
    </dgm:pt>
    <dgm:pt modelId="{90998FBE-31E5-4A56-BF17-B3CDFDC61FA3}" type="pres">
      <dgm:prSet presAssocID="{88D077FA-D233-4ECD-B713-EF6F5D15E55B}" presName="text3" presStyleCnt="0"/>
      <dgm:spPr/>
    </dgm:pt>
    <dgm:pt modelId="{01E463BA-C3FF-439E-B363-911C525537BE}" type="pres">
      <dgm:prSet presAssocID="{88D077FA-D233-4ECD-B713-EF6F5D15E55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4E5E-E486-4B10-90BB-1A19E1C68AB7}" type="pres">
      <dgm:prSet presAssocID="{88D077FA-D233-4ECD-B713-EF6F5D15E55B}" presName="textaccent3" presStyleCnt="0"/>
      <dgm:spPr/>
    </dgm:pt>
    <dgm:pt modelId="{2F1AF32D-CDD3-4F58-8242-2BE71A8A5ADB}" type="pres">
      <dgm:prSet presAssocID="{88D077FA-D233-4ECD-B713-EF6F5D15E55B}" presName="accentRepeatNode" presStyleLbl="solidAlignAcc1" presStyleIdx="4" presStyleCnt="8"/>
      <dgm:spPr/>
    </dgm:pt>
    <dgm:pt modelId="{50A3187D-36B0-47D8-A592-08F3A89254E1}" type="pres">
      <dgm:prSet presAssocID="{E2B9C108-6DEA-487A-BE58-11BA878D8408}" presName="image3" presStyleCnt="0"/>
      <dgm:spPr/>
    </dgm:pt>
    <dgm:pt modelId="{DA4F4D07-4BDD-4A2C-A0F7-5A9E5C31E2AD}" type="pres">
      <dgm:prSet presAssocID="{E2B9C108-6DEA-487A-BE58-11BA878D8408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ECD90F01-6207-40FD-BEC7-7C39B258EE6D}" type="pres">
      <dgm:prSet presAssocID="{E2B9C108-6DEA-487A-BE58-11BA878D8408}" presName="imageaccent3" presStyleCnt="0"/>
      <dgm:spPr/>
    </dgm:pt>
    <dgm:pt modelId="{CFE12C93-6C08-4DBB-BC50-456A6614C6D7}" type="pres">
      <dgm:prSet presAssocID="{E2B9C108-6DEA-487A-BE58-11BA878D8408}" presName="accentRepeatNode" presStyleLbl="solidAlignAcc1" presStyleIdx="5" presStyleCnt="8"/>
      <dgm:spPr/>
    </dgm:pt>
    <dgm:pt modelId="{116599F4-C95B-4505-ABD0-CF445327739E}" type="pres">
      <dgm:prSet presAssocID="{85A830AF-DC34-4A2B-A731-69786FE3D016}" presName="text4" presStyleCnt="0"/>
      <dgm:spPr/>
    </dgm:pt>
    <dgm:pt modelId="{71B82CD1-C678-40BA-8D56-A3A7DC3D750E}" type="pres">
      <dgm:prSet presAssocID="{85A830AF-DC34-4A2B-A731-69786FE3D01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3C7DC-C4E9-4FD9-A24A-7F60CE357947}" type="pres">
      <dgm:prSet presAssocID="{85A830AF-DC34-4A2B-A731-69786FE3D016}" presName="textaccent4" presStyleCnt="0"/>
      <dgm:spPr/>
    </dgm:pt>
    <dgm:pt modelId="{03C88109-C8D5-48D3-B80D-DA30E0F731D2}" type="pres">
      <dgm:prSet presAssocID="{85A830AF-DC34-4A2B-A731-69786FE3D016}" presName="accentRepeatNode" presStyleLbl="solidAlignAcc1" presStyleIdx="6" presStyleCnt="8"/>
      <dgm:spPr/>
    </dgm:pt>
    <dgm:pt modelId="{1B014AC2-E045-4D05-BE5C-617592D97B24}" type="pres">
      <dgm:prSet presAssocID="{5F5288F7-E404-463E-B0B5-A9163AFB82DF}" presName="image4" presStyleCnt="0"/>
      <dgm:spPr/>
    </dgm:pt>
    <dgm:pt modelId="{20918F25-29E0-48CC-9A42-A386F2452F3A}" type="pres">
      <dgm:prSet presAssocID="{5F5288F7-E404-463E-B0B5-A9163AFB82DF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5390E032-858B-4EC6-A5C3-D8F921ABAE9C}" type="pres">
      <dgm:prSet presAssocID="{5F5288F7-E404-463E-B0B5-A9163AFB82DF}" presName="imageaccent4" presStyleCnt="0"/>
      <dgm:spPr/>
    </dgm:pt>
    <dgm:pt modelId="{C9F9DF28-9215-422C-861D-C8233F7FB73F}" type="pres">
      <dgm:prSet presAssocID="{5F5288F7-E404-463E-B0B5-A9163AFB82DF}" presName="accentRepeatNode" presStyleLbl="solidAlignAcc1" presStyleIdx="7" presStyleCnt="8"/>
      <dgm:spPr/>
    </dgm:pt>
  </dgm:ptLst>
  <dgm:cxnLst>
    <dgm:cxn modelId="{61EA55B0-4B9C-4F29-A776-6E9F7766E7F4}" type="presOf" srcId="{8A62F30F-3D4D-40B5-B788-31D1F00CA4C6}" destId="{67BD22D8-AEA9-403E-B704-7A79E31CC5E6}" srcOrd="0" destOrd="0" presId="urn:microsoft.com/office/officeart/2008/layout/HexagonCluster"/>
    <dgm:cxn modelId="{284A0A11-C428-42CE-BB6D-AD77FD7E28BB}" type="presOf" srcId="{5F5288F7-E404-463E-B0B5-A9163AFB82DF}" destId="{20918F25-29E0-48CC-9A42-A386F2452F3A}" srcOrd="0" destOrd="0" presId="urn:microsoft.com/office/officeart/2008/layout/HexagonCluster"/>
    <dgm:cxn modelId="{2EB69FFB-6AEF-463E-B9A6-45243F23C166}" srcId="{8A62F30F-3D4D-40B5-B788-31D1F00CA4C6}" destId="{88D077FA-D233-4ECD-B713-EF6F5D15E55B}" srcOrd="2" destOrd="0" parTransId="{AE33B869-0A48-4D1A-AAED-1D02EBEB2334}" sibTransId="{E2B9C108-6DEA-487A-BE58-11BA878D8408}"/>
    <dgm:cxn modelId="{6E67A30C-3D7A-4646-861A-29027E2CA6FE}" srcId="{8A62F30F-3D4D-40B5-B788-31D1F00CA4C6}" destId="{7436E5C8-8A48-4F5E-BBCE-7552A9EF8C25}" srcOrd="0" destOrd="0" parTransId="{39FCC9B6-B028-430E-B758-2E00EA11EFDC}" sibTransId="{87B0BF77-A033-4028-856D-3C72297F3264}"/>
    <dgm:cxn modelId="{B4A268A6-E101-4621-8874-5E94FF851EB2}" type="presOf" srcId="{88D077FA-D233-4ECD-B713-EF6F5D15E55B}" destId="{01E463BA-C3FF-439E-B363-911C525537BE}" srcOrd="0" destOrd="0" presId="urn:microsoft.com/office/officeart/2008/layout/HexagonCluster"/>
    <dgm:cxn modelId="{89D4EEFC-BA85-418F-B6A2-5201DF40EFDB}" type="presOf" srcId="{89F3DF1F-EDA9-4089-9EAE-7CA62377C175}" destId="{59C83579-0119-40E0-A9CE-17670972112F}" srcOrd="0" destOrd="0" presId="urn:microsoft.com/office/officeart/2008/layout/HexagonCluster"/>
    <dgm:cxn modelId="{7D01367A-7660-4C76-AB5D-9361A7B0E6EE}" type="presOf" srcId="{87B0BF77-A033-4028-856D-3C72297F3264}" destId="{6383814B-C791-4145-A341-5020B033DFBE}" srcOrd="0" destOrd="0" presId="urn:microsoft.com/office/officeart/2008/layout/HexagonCluster"/>
    <dgm:cxn modelId="{DAEB81AE-3963-4EF9-8A6B-B29827A9AD6C}" type="presOf" srcId="{8DE8DDB9-9772-4524-BB7E-C4327919A88D}" destId="{3EE88574-D14B-457D-95D7-C3A7D6BCF54E}" srcOrd="0" destOrd="0" presId="urn:microsoft.com/office/officeart/2008/layout/HexagonCluster"/>
    <dgm:cxn modelId="{C1AEBE78-F2B0-4932-80A1-FC0F32A0A0B0}" srcId="{8A62F30F-3D4D-40B5-B788-31D1F00CA4C6}" destId="{8DE8DDB9-9772-4524-BB7E-C4327919A88D}" srcOrd="1" destOrd="0" parTransId="{717F8DCC-88DD-4CC0-A6CE-6D30B4FE49BF}" sibTransId="{89F3DF1F-EDA9-4089-9EAE-7CA62377C175}"/>
    <dgm:cxn modelId="{0E07DBF3-66D1-4397-AC60-5C2098B19601}" type="presOf" srcId="{E2B9C108-6DEA-487A-BE58-11BA878D8408}" destId="{DA4F4D07-4BDD-4A2C-A0F7-5A9E5C31E2AD}" srcOrd="0" destOrd="0" presId="urn:microsoft.com/office/officeart/2008/layout/HexagonCluster"/>
    <dgm:cxn modelId="{2636F9C3-0EFF-453F-9873-671DCD00C8CB}" type="presOf" srcId="{7436E5C8-8A48-4F5E-BBCE-7552A9EF8C25}" destId="{45F0CE92-272B-485E-9A59-416DA7F9AF8C}" srcOrd="0" destOrd="0" presId="urn:microsoft.com/office/officeart/2008/layout/HexagonCluster"/>
    <dgm:cxn modelId="{E7CFA4DE-542E-4225-90E6-B0A5481F7CFC}" type="presOf" srcId="{85A830AF-DC34-4A2B-A731-69786FE3D016}" destId="{71B82CD1-C678-40BA-8D56-A3A7DC3D750E}" srcOrd="0" destOrd="0" presId="urn:microsoft.com/office/officeart/2008/layout/HexagonCluster"/>
    <dgm:cxn modelId="{6C6B939D-32E7-4F50-A4F8-BA73FF70FF9F}" srcId="{8A62F30F-3D4D-40B5-B788-31D1F00CA4C6}" destId="{85A830AF-DC34-4A2B-A731-69786FE3D016}" srcOrd="3" destOrd="0" parTransId="{DFAF84D2-5884-4DDA-A110-98F0FA392231}" sibTransId="{5F5288F7-E404-463E-B0B5-A9163AFB82DF}"/>
    <dgm:cxn modelId="{3BC78BEB-8812-4456-ACF8-C1D4AEE9F336}" type="presParOf" srcId="{67BD22D8-AEA9-403E-B704-7A79E31CC5E6}" destId="{B4FFFD20-0140-47BF-AE90-5DF2BC62BDC6}" srcOrd="0" destOrd="0" presId="urn:microsoft.com/office/officeart/2008/layout/HexagonCluster"/>
    <dgm:cxn modelId="{CD459430-5DFE-4033-9B08-319972815224}" type="presParOf" srcId="{B4FFFD20-0140-47BF-AE90-5DF2BC62BDC6}" destId="{45F0CE92-272B-485E-9A59-416DA7F9AF8C}" srcOrd="0" destOrd="0" presId="urn:microsoft.com/office/officeart/2008/layout/HexagonCluster"/>
    <dgm:cxn modelId="{E2BCFB44-1096-4D1D-A4C0-BEEC32128CAA}" type="presParOf" srcId="{67BD22D8-AEA9-403E-B704-7A79E31CC5E6}" destId="{B5740836-7937-42AF-BB32-1AD0BAC908D0}" srcOrd="1" destOrd="0" presId="urn:microsoft.com/office/officeart/2008/layout/HexagonCluster"/>
    <dgm:cxn modelId="{E61960BE-7532-4122-9962-B08DDCC55F12}" type="presParOf" srcId="{B5740836-7937-42AF-BB32-1AD0BAC908D0}" destId="{949A186F-261D-418C-BE86-DF024E527F16}" srcOrd="0" destOrd="0" presId="urn:microsoft.com/office/officeart/2008/layout/HexagonCluster"/>
    <dgm:cxn modelId="{905B0418-5C82-4051-88D1-3491AF1C1E9F}" type="presParOf" srcId="{67BD22D8-AEA9-403E-B704-7A79E31CC5E6}" destId="{C908FF7D-5B4E-4049-9E07-C18D1E39845E}" srcOrd="2" destOrd="0" presId="urn:microsoft.com/office/officeart/2008/layout/HexagonCluster"/>
    <dgm:cxn modelId="{28B574E9-91D7-46A4-8465-0F3C925AF91F}" type="presParOf" srcId="{C908FF7D-5B4E-4049-9E07-C18D1E39845E}" destId="{6383814B-C791-4145-A341-5020B033DFBE}" srcOrd="0" destOrd="0" presId="urn:microsoft.com/office/officeart/2008/layout/HexagonCluster"/>
    <dgm:cxn modelId="{2DE6AD21-4D95-43FF-B23D-0A5B68CD28A0}" type="presParOf" srcId="{67BD22D8-AEA9-403E-B704-7A79E31CC5E6}" destId="{E3D603D7-852F-4A8A-A0E6-88E996B98A88}" srcOrd="3" destOrd="0" presId="urn:microsoft.com/office/officeart/2008/layout/HexagonCluster"/>
    <dgm:cxn modelId="{4FC08FC2-9512-4925-A5A7-78602B68955A}" type="presParOf" srcId="{E3D603D7-852F-4A8A-A0E6-88E996B98A88}" destId="{19747AD4-E00E-4E4B-9002-15DFE567EC75}" srcOrd="0" destOrd="0" presId="urn:microsoft.com/office/officeart/2008/layout/HexagonCluster"/>
    <dgm:cxn modelId="{067F8913-5C46-488A-9F0E-F8957AF1787E}" type="presParOf" srcId="{67BD22D8-AEA9-403E-B704-7A79E31CC5E6}" destId="{3E5D0340-8B31-46FD-87EC-CB74D94008AE}" srcOrd="4" destOrd="0" presId="urn:microsoft.com/office/officeart/2008/layout/HexagonCluster"/>
    <dgm:cxn modelId="{AD1273F8-C2F5-41C8-8C92-05759D676427}" type="presParOf" srcId="{3E5D0340-8B31-46FD-87EC-CB74D94008AE}" destId="{3EE88574-D14B-457D-95D7-C3A7D6BCF54E}" srcOrd="0" destOrd="0" presId="urn:microsoft.com/office/officeart/2008/layout/HexagonCluster"/>
    <dgm:cxn modelId="{8E661158-C5D6-4012-BC38-059E1D5B7FDA}" type="presParOf" srcId="{67BD22D8-AEA9-403E-B704-7A79E31CC5E6}" destId="{A90D5689-F7D8-4732-B3D9-140FC4DB773F}" srcOrd="5" destOrd="0" presId="urn:microsoft.com/office/officeart/2008/layout/HexagonCluster"/>
    <dgm:cxn modelId="{8AB9DF80-674F-4097-B91A-C35E903BDC82}" type="presParOf" srcId="{A90D5689-F7D8-4732-B3D9-140FC4DB773F}" destId="{7A4E17A0-AF41-4B02-94D1-EB2682B155ED}" srcOrd="0" destOrd="0" presId="urn:microsoft.com/office/officeart/2008/layout/HexagonCluster"/>
    <dgm:cxn modelId="{11390489-6657-4BC3-9109-4DAB1E5C627B}" type="presParOf" srcId="{67BD22D8-AEA9-403E-B704-7A79E31CC5E6}" destId="{968018BE-C951-402C-9DE1-71E827E00417}" srcOrd="6" destOrd="0" presId="urn:microsoft.com/office/officeart/2008/layout/HexagonCluster"/>
    <dgm:cxn modelId="{8DBE9CB2-4584-4C51-AE8A-C2876F82571C}" type="presParOf" srcId="{968018BE-C951-402C-9DE1-71E827E00417}" destId="{59C83579-0119-40E0-A9CE-17670972112F}" srcOrd="0" destOrd="0" presId="urn:microsoft.com/office/officeart/2008/layout/HexagonCluster"/>
    <dgm:cxn modelId="{7A241768-0AB7-428B-BBEA-A506024D403A}" type="presParOf" srcId="{67BD22D8-AEA9-403E-B704-7A79E31CC5E6}" destId="{AC1EE910-11ED-471D-9ACF-1915D576B206}" srcOrd="7" destOrd="0" presId="urn:microsoft.com/office/officeart/2008/layout/HexagonCluster"/>
    <dgm:cxn modelId="{7A817F23-76ED-4932-A946-0BD7A0474090}" type="presParOf" srcId="{AC1EE910-11ED-471D-9ACF-1915D576B206}" destId="{5A4B3109-651E-4F05-AC7B-6CD8FDE246BA}" srcOrd="0" destOrd="0" presId="urn:microsoft.com/office/officeart/2008/layout/HexagonCluster"/>
    <dgm:cxn modelId="{9653B896-20DC-4078-816A-F69EE52C4A65}" type="presParOf" srcId="{67BD22D8-AEA9-403E-B704-7A79E31CC5E6}" destId="{90998FBE-31E5-4A56-BF17-B3CDFDC61FA3}" srcOrd="8" destOrd="0" presId="urn:microsoft.com/office/officeart/2008/layout/HexagonCluster"/>
    <dgm:cxn modelId="{27064306-14D5-4358-917E-E5093A1B4AFC}" type="presParOf" srcId="{90998FBE-31E5-4A56-BF17-B3CDFDC61FA3}" destId="{01E463BA-C3FF-439E-B363-911C525537BE}" srcOrd="0" destOrd="0" presId="urn:microsoft.com/office/officeart/2008/layout/HexagonCluster"/>
    <dgm:cxn modelId="{E094E3BC-938B-46A5-ABA6-0E1AD00D6E58}" type="presParOf" srcId="{67BD22D8-AEA9-403E-B704-7A79E31CC5E6}" destId="{70184E5E-E486-4B10-90BB-1A19E1C68AB7}" srcOrd="9" destOrd="0" presId="urn:microsoft.com/office/officeart/2008/layout/HexagonCluster"/>
    <dgm:cxn modelId="{19D01AEE-9DB0-4C96-9ED8-B9A20091383D}" type="presParOf" srcId="{70184E5E-E486-4B10-90BB-1A19E1C68AB7}" destId="{2F1AF32D-CDD3-4F58-8242-2BE71A8A5ADB}" srcOrd="0" destOrd="0" presId="urn:microsoft.com/office/officeart/2008/layout/HexagonCluster"/>
    <dgm:cxn modelId="{159BF69A-D827-4528-8EC4-1583B04318A3}" type="presParOf" srcId="{67BD22D8-AEA9-403E-B704-7A79E31CC5E6}" destId="{50A3187D-36B0-47D8-A592-08F3A89254E1}" srcOrd="10" destOrd="0" presId="urn:microsoft.com/office/officeart/2008/layout/HexagonCluster"/>
    <dgm:cxn modelId="{44824B93-62EA-49EF-8245-35114DEBE502}" type="presParOf" srcId="{50A3187D-36B0-47D8-A592-08F3A89254E1}" destId="{DA4F4D07-4BDD-4A2C-A0F7-5A9E5C31E2AD}" srcOrd="0" destOrd="0" presId="urn:microsoft.com/office/officeart/2008/layout/HexagonCluster"/>
    <dgm:cxn modelId="{2807BA41-6C61-48C9-A025-AD57FE4BFF4F}" type="presParOf" srcId="{67BD22D8-AEA9-403E-B704-7A79E31CC5E6}" destId="{ECD90F01-6207-40FD-BEC7-7C39B258EE6D}" srcOrd="11" destOrd="0" presId="urn:microsoft.com/office/officeart/2008/layout/HexagonCluster"/>
    <dgm:cxn modelId="{66CE48B5-87EE-4DC6-BC44-5FDDB42ABD34}" type="presParOf" srcId="{ECD90F01-6207-40FD-BEC7-7C39B258EE6D}" destId="{CFE12C93-6C08-4DBB-BC50-456A6614C6D7}" srcOrd="0" destOrd="0" presId="urn:microsoft.com/office/officeart/2008/layout/HexagonCluster"/>
    <dgm:cxn modelId="{84D4B1CB-6719-4238-8A87-EFE0C1116CFE}" type="presParOf" srcId="{67BD22D8-AEA9-403E-B704-7A79E31CC5E6}" destId="{116599F4-C95B-4505-ABD0-CF445327739E}" srcOrd="12" destOrd="0" presId="urn:microsoft.com/office/officeart/2008/layout/HexagonCluster"/>
    <dgm:cxn modelId="{A5B11D88-F7A3-4EA4-A68B-DFB5CA2752DE}" type="presParOf" srcId="{116599F4-C95B-4505-ABD0-CF445327739E}" destId="{71B82CD1-C678-40BA-8D56-A3A7DC3D750E}" srcOrd="0" destOrd="0" presId="urn:microsoft.com/office/officeart/2008/layout/HexagonCluster"/>
    <dgm:cxn modelId="{8E784E26-89ED-49C6-A132-100D6FE3C32F}" type="presParOf" srcId="{67BD22D8-AEA9-403E-B704-7A79E31CC5E6}" destId="{D5F3C7DC-C4E9-4FD9-A24A-7F60CE357947}" srcOrd="13" destOrd="0" presId="urn:microsoft.com/office/officeart/2008/layout/HexagonCluster"/>
    <dgm:cxn modelId="{8C4402BC-8F84-4983-91B9-AA328A4CE13E}" type="presParOf" srcId="{D5F3C7DC-C4E9-4FD9-A24A-7F60CE357947}" destId="{03C88109-C8D5-48D3-B80D-DA30E0F731D2}" srcOrd="0" destOrd="0" presId="urn:microsoft.com/office/officeart/2008/layout/HexagonCluster"/>
    <dgm:cxn modelId="{3A5B1595-895E-483B-97F3-BB85BBFD217A}" type="presParOf" srcId="{67BD22D8-AEA9-403E-B704-7A79E31CC5E6}" destId="{1B014AC2-E045-4D05-BE5C-617592D97B24}" srcOrd="14" destOrd="0" presId="urn:microsoft.com/office/officeart/2008/layout/HexagonCluster"/>
    <dgm:cxn modelId="{AFEFF0E0-DF94-4063-AE06-19CDC1D00B0E}" type="presParOf" srcId="{1B014AC2-E045-4D05-BE5C-617592D97B24}" destId="{20918F25-29E0-48CC-9A42-A386F2452F3A}" srcOrd="0" destOrd="0" presId="urn:microsoft.com/office/officeart/2008/layout/HexagonCluster"/>
    <dgm:cxn modelId="{12BEDC85-FBAC-4B93-A924-5DF69AEED6D6}" type="presParOf" srcId="{67BD22D8-AEA9-403E-B704-7A79E31CC5E6}" destId="{5390E032-858B-4EC6-A5C3-D8F921ABAE9C}" srcOrd="15" destOrd="0" presId="urn:microsoft.com/office/officeart/2008/layout/HexagonCluster"/>
    <dgm:cxn modelId="{33C43222-0709-4042-BEDE-2FE01338196D}" type="presParOf" srcId="{5390E032-858B-4EC6-A5C3-D8F921ABAE9C}" destId="{C9F9DF28-9215-422C-861D-C8233F7FB73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AB7AA-58B2-414F-B231-6BB784F5E3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4398-A969-441C-87AA-15543ABDD53C}">
      <dgm:prSet phldrT="[Text]" custT="1"/>
      <dgm:spPr/>
      <dgm:t>
        <a:bodyPr/>
        <a:lstStyle/>
        <a:p>
          <a:r>
            <a:rPr lang="sr-Cyrl-RS" sz="2000" b="1" dirty="0" smtClean="0">
              <a:solidFill>
                <a:schemeClr val="bg1"/>
              </a:solidFill>
            </a:rPr>
            <a:t>ФИНАНСИЈСКО УПРАВЉАЊЕ И КОНТРОЛА</a:t>
          </a:r>
          <a:endParaRPr lang="en-US" sz="2000" b="1" dirty="0"/>
        </a:p>
      </dgm:t>
    </dgm:pt>
    <dgm:pt modelId="{75C7AD5C-5623-421F-8020-1269BEFC1F9C}" type="parTrans" cxnId="{16639731-3F99-449F-B9E4-80DF84272BD5}">
      <dgm:prSet/>
      <dgm:spPr/>
      <dgm:t>
        <a:bodyPr/>
        <a:lstStyle/>
        <a:p>
          <a:endParaRPr lang="en-US"/>
        </a:p>
      </dgm:t>
    </dgm:pt>
    <dgm:pt modelId="{5DFFBA65-F145-4FA5-9A05-F8A327E49EAF}" type="sibTrans" cxnId="{16639731-3F99-449F-B9E4-80DF84272BD5}">
      <dgm:prSet/>
      <dgm:spPr/>
      <dgm:t>
        <a:bodyPr/>
        <a:lstStyle/>
        <a:p>
          <a:endParaRPr lang="en-US"/>
        </a:p>
      </dgm:t>
    </dgm:pt>
    <dgm:pt modelId="{59A17271-B611-4F26-874A-113777B3E964}">
      <dgm:prSet phldrT="[Text]" custT="1"/>
      <dgm:spPr/>
      <dgm:t>
        <a:bodyPr/>
        <a:lstStyle/>
        <a:p>
          <a:r>
            <a:rPr lang="sr-Cyrl-RS" sz="2000" b="1" dirty="0" smtClean="0"/>
            <a:t>ИНТЕРНА РЕВИЗИЈА</a:t>
          </a:r>
          <a:endParaRPr lang="en-US" sz="2000" b="1" dirty="0"/>
        </a:p>
      </dgm:t>
    </dgm:pt>
    <dgm:pt modelId="{BA4D5391-AF56-48E1-8A2F-5FB81DAAE3A3}" type="parTrans" cxnId="{D6189FF4-54E4-48F7-BE7F-112B5FF2F125}">
      <dgm:prSet/>
      <dgm:spPr/>
      <dgm:t>
        <a:bodyPr/>
        <a:lstStyle/>
        <a:p>
          <a:endParaRPr lang="en-US"/>
        </a:p>
      </dgm:t>
    </dgm:pt>
    <dgm:pt modelId="{F83A7D12-6A9B-461F-A125-1C502186C6E5}" type="sibTrans" cxnId="{D6189FF4-54E4-48F7-BE7F-112B5FF2F125}">
      <dgm:prSet/>
      <dgm:spPr/>
      <dgm:t>
        <a:bodyPr/>
        <a:lstStyle/>
        <a:p>
          <a:endParaRPr lang="en-US"/>
        </a:p>
      </dgm:t>
    </dgm:pt>
    <dgm:pt modelId="{AE831A53-2271-4AF0-B2FD-BBE604D2F3D7}" type="pres">
      <dgm:prSet presAssocID="{CB2AB7AA-58B2-414F-B231-6BB784F5E3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8E24E-A132-469B-A656-5C29BBB52121}" type="pres">
      <dgm:prSet presAssocID="{934E4398-A969-441C-87AA-15543ABDD53C}" presName="parentLin" presStyleCnt="0"/>
      <dgm:spPr/>
    </dgm:pt>
    <dgm:pt modelId="{E7A1E798-9216-4408-B4E2-32647E88A893}" type="pres">
      <dgm:prSet presAssocID="{934E4398-A969-441C-87AA-15543ABDD53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E4BFD62-BCE5-44FE-9A24-EF8666BFB5A0}" type="pres">
      <dgm:prSet presAssocID="{934E4398-A969-441C-87AA-15543ABDD53C}" presName="parentText" presStyleLbl="node1" presStyleIdx="0" presStyleCnt="2" custScaleX="111157" custScaleY="1921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F0D5B-B3DC-46C1-83D5-F7ED6986BBC9}" type="pres">
      <dgm:prSet presAssocID="{934E4398-A969-441C-87AA-15543ABDD53C}" presName="negativeSpace" presStyleCnt="0"/>
      <dgm:spPr/>
    </dgm:pt>
    <dgm:pt modelId="{C82E291C-5B36-4499-B669-DA93010D213D}" type="pres">
      <dgm:prSet presAssocID="{934E4398-A969-441C-87AA-15543ABDD53C}" presName="childText" presStyleLbl="conFgAcc1" presStyleIdx="0" presStyleCnt="2" custScaleX="93782" custScaleY="727269">
        <dgm:presLayoutVars>
          <dgm:bulletEnabled val="1"/>
        </dgm:presLayoutVars>
      </dgm:prSet>
      <dgm:spPr/>
    </dgm:pt>
    <dgm:pt modelId="{5E31D0BA-6DD2-4B46-A1AE-31922D37453A}" type="pres">
      <dgm:prSet presAssocID="{5DFFBA65-F145-4FA5-9A05-F8A327E49EAF}" presName="spaceBetweenRectangles" presStyleCnt="0"/>
      <dgm:spPr/>
    </dgm:pt>
    <dgm:pt modelId="{4F5E04E9-7AF6-4135-B2FC-12079EEB6F13}" type="pres">
      <dgm:prSet presAssocID="{59A17271-B611-4F26-874A-113777B3E964}" presName="parentLin" presStyleCnt="0"/>
      <dgm:spPr/>
    </dgm:pt>
    <dgm:pt modelId="{607953F9-0FEB-4F38-97F0-44288A864C2C}" type="pres">
      <dgm:prSet presAssocID="{59A17271-B611-4F26-874A-113777B3E96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6378F8-1B4F-41F3-AD5D-3F351950975B}" type="pres">
      <dgm:prSet presAssocID="{59A17271-B611-4F26-874A-113777B3E964}" presName="parentText" presStyleLbl="node1" presStyleIdx="1" presStyleCnt="2" custScaleX="111378" custScaleY="2395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F5936-C4C0-4F5B-BD86-AF4DA91F0148}" type="pres">
      <dgm:prSet presAssocID="{59A17271-B611-4F26-874A-113777B3E964}" presName="negativeSpace" presStyleCnt="0"/>
      <dgm:spPr/>
    </dgm:pt>
    <dgm:pt modelId="{85DBE605-EAD5-459D-BF5A-5EF109AA8C20}" type="pres">
      <dgm:prSet presAssocID="{59A17271-B611-4F26-874A-113777B3E964}" presName="childText" presStyleLbl="conFgAcc1" presStyleIdx="1" presStyleCnt="2" custScaleX="96083" custScaleY="912122">
        <dgm:presLayoutVars>
          <dgm:bulletEnabled val="1"/>
        </dgm:presLayoutVars>
      </dgm:prSet>
      <dgm:spPr/>
    </dgm:pt>
  </dgm:ptLst>
  <dgm:cxnLst>
    <dgm:cxn modelId="{16639731-3F99-449F-B9E4-80DF84272BD5}" srcId="{CB2AB7AA-58B2-414F-B231-6BB784F5E33B}" destId="{934E4398-A969-441C-87AA-15543ABDD53C}" srcOrd="0" destOrd="0" parTransId="{75C7AD5C-5623-421F-8020-1269BEFC1F9C}" sibTransId="{5DFFBA65-F145-4FA5-9A05-F8A327E49EAF}"/>
    <dgm:cxn modelId="{6B8D84E1-B018-41B5-91E1-2748BE1BE3D1}" type="presOf" srcId="{934E4398-A969-441C-87AA-15543ABDD53C}" destId="{2E4BFD62-BCE5-44FE-9A24-EF8666BFB5A0}" srcOrd="1" destOrd="0" presId="urn:microsoft.com/office/officeart/2005/8/layout/list1"/>
    <dgm:cxn modelId="{4354B66A-ADBE-490C-A9F1-706C993E5EEF}" type="presOf" srcId="{CB2AB7AA-58B2-414F-B231-6BB784F5E33B}" destId="{AE831A53-2271-4AF0-B2FD-BBE604D2F3D7}" srcOrd="0" destOrd="0" presId="urn:microsoft.com/office/officeart/2005/8/layout/list1"/>
    <dgm:cxn modelId="{6135222E-7490-4CF1-A81E-EF5DF2C997E0}" type="presOf" srcId="{59A17271-B611-4F26-874A-113777B3E964}" destId="{607953F9-0FEB-4F38-97F0-44288A864C2C}" srcOrd="0" destOrd="0" presId="urn:microsoft.com/office/officeart/2005/8/layout/list1"/>
    <dgm:cxn modelId="{D6189FF4-54E4-48F7-BE7F-112B5FF2F125}" srcId="{CB2AB7AA-58B2-414F-B231-6BB784F5E33B}" destId="{59A17271-B611-4F26-874A-113777B3E964}" srcOrd="1" destOrd="0" parTransId="{BA4D5391-AF56-48E1-8A2F-5FB81DAAE3A3}" sibTransId="{F83A7D12-6A9B-461F-A125-1C502186C6E5}"/>
    <dgm:cxn modelId="{C6570AD3-B794-43B1-9495-7C4EBA60D758}" type="presOf" srcId="{59A17271-B611-4F26-874A-113777B3E964}" destId="{A26378F8-1B4F-41F3-AD5D-3F351950975B}" srcOrd="1" destOrd="0" presId="urn:microsoft.com/office/officeart/2005/8/layout/list1"/>
    <dgm:cxn modelId="{05D41F6A-E9CA-4D2F-8963-ABF4F2E85AA5}" type="presOf" srcId="{934E4398-A969-441C-87AA-15543ABDD53C}" destId="{E7A1E798-9216-4408-B4E2-32647E88A893}" srcOrd="0" destOrd="0" presId="urn:microsoft.com/office/officeart/2005/8/layout/list1"/>
    <dgm:cxn modelId="{93825F22-F725-4991-B4EB-1BD0BDA97D2D}" type="presParOf" srcId="{AE831A53-2271-4AF0-B2FD-BBE604D2F3D7}" destId="{5AD8E24E-A132-469B-A656-5C29BBB52121}" srcOrd="0" destOrd="0" presId="urn:microsoft.com/office/officeart/2005/8/layout/list1"/>
    <dgm:cxn modelId="{F24414E8-AEC9-4248-9E05-1E8AFFACA95C}" type="presParOf" srcId="{5AD8E24E-A132-469B-A656-5C29BBB52121}" destId="{E7A1E798-9216-4408-B4E2-32647E88A893}" srcOrd="0" destOrd="0" presId="urn:microsoft.com/office/officeart/2005/8/layout/list1"/>
    <dgm:cxn modelId="{3BF9712A-0B38-4FD0-97EB-47476DF62296}" type="presParOf" srcId="{5AD8E24E-A132-469B-A656-5C29BBB52121}" destId="{2E4BFD62-BCE5-44FE-9A24-EF8666BFB5A0}" srcOrd="1" destOrd="0" presId="urn:microsoft.com/office/officeart/2005/8/layout/list1"/>
    <dgm:cxn modelId="{4A0FBDCC-01AF-459C-8AA6-ADA34303FF31}" type="presParOf" srcId="{AE831A53-2271-4AF0-B2FD-BBE604D2F3D7}" destId="{091F0D5B-B3DC-46C1-83D5-F7ED6986BBC9}" srcOrd="1" destOrd="0" presId="urn:microsoft.com/office/officeart/2005/8/layout/list1"/>
    <dgm:cxn modelId="{13281F84-2C7E-4BB7-BFC8-D5F6C6612B9C}" type="presParOf" srcId="{AE831A53-2271-4AF0-B2FD-BBE604D2F3D7}" destId="{C82E291C-5B36-4499-B669-DA93010D213D}" srcOrd="2" destOrd="0" presId="urn:microsoft.com/office/officeart/2005/8/layout/list1"/>
    <dgm:cxn modelId="{A464C561-67D5-405B-9D51-D03AAAFD57CC}" type="presParOf" srcId="{AE831A53-2271-4AF0-B2FD-BBE604D2F3D7}" destId="{5E31D0BA-6DD2-4B46-A1AE-31922D37453A}" srcOrd="3" destOrd="0" presId="urn:microsoft.com/office/officeart/2005/8/layout/list1"/>
    <dgm:cxn modelId="{F2890216-2A56-44B6-9E68-F3CAC809690F}" type="presParOf" srcId="{AE831A53-2271-4AF0-B2FD-BBE604D2F3D7}" destId="{4F5E04E9-7AF6-4135-B2FC-12079EEB6F13}" srcOrd="4" destOrd="0" presId="urn:microsoft.com/office/officeart/2005/8/layout/list1"/>
    <dgm:cxn modelId="{B7B2CB46-6316-4CF4-800F-D6658031C076}" type="presParOf" srcId="{4F5E04E9-7AF6-4135-B2FC-12079EEB6F13}" destId="{607953F9-0FEB-4F38-97F0-44288A864C2C}" srcOrd="0" destOrd="0" presId="urn:microsoft.com/office/officeart/2005/8/layout/list1"/>
    <dgm:cxn modelId="{7AC53524-1F4E-4160-BE89-06FD98A6B169}" type="presParOf" srcId="{4F5E04E9-7AF6-4135-B2FC-12079EEB6F13}" destId="{A26378F8-1B4F-41F3-AD5D-3F351950975B}" srcOrd="1" destOrd="0" presId="urn:microsoft.com/office/officeart/2005/8/layout/list1"/>
    <dgm:cxn modelId="{56847F2D-8755-4868-A4AE-0331D6B1ECFE}" type="presParOf" srcId="{AE831A53-2271-4AF0-B2FD-BBE604D2F3D7}" destId="{351F5936-C4C0-4F5B-BD86-AF4DA91F0148}" srcOrd="5" destOrd="0" presId="urn:microsoft.com/office/officeart/2005/8/layout/list1"/>
    <dgm:cxn modelId="{93A47750-F8E1-4129-9A73-1D45E6F21292}" type="presParOf" srcId="{AE831A53-2271-4AF0-B2FD-BBE604D2F3D7}" destId="{85DBE605-EAD5-459D-BF5A-5EF109AA8C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06FBDC-50D2-433F-B0AF-B9178DAEBFE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8126E-8A37-42CE-AE3E-A96923595C1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4000" dirty="0" smtClean="0">
              <a:solidFill>
                <a:schemeClr val="tx2">
                  <a:lumMod val="75000"/>
                </a:schemeClr>
              </a:solidFill>
            </a:rPr>
            <a:t>Завршни рачун буџета РС</a:t>
          </a:r>
          <a:endParaRPr lang="en-US" sz="4000" dirty="0">
            <a:solidFill>
              <a:schemeClr val="tx2">
                <a:lumMod val="75000"/>
              </a:schemeClr>
            </a:solidFill>
          </a:endParaRPr>
        </a:p>
      </dgm:t>
    </dgm:pt>
    <dgm:pt modelId="{3A2B75EE-CC6D-48D5-B9C3-3D5FFD0C9D5E}" type="parTrans" cxnId="{2AA0EBDD-46D3-4E8F-97F5-860410D16AE8}">
      <dgm:prSet/>
      <dgm:spPr/>
      <dgm:t>
        <a:bodyPr/>
        <a:lstStyle/>
        <a:p>
          <a:endParaRPr lang="en-US"/>
        </a:p>
      </dgm:t>
    </dgm:pt>
    <dgm:pt modelId="{82238593-D6A6-4CEB-B471-31285B3EBFD7}" type="sibTrans" cxnId="{2AA0EBDD-46D3-4E8F-97F5-860410D16AE8}">
      <dgm:prSet/>
      <dgm:spPr/>
      <dgm:t>
        <a:bodyPr/>
        <a:lstStyle/>
        <a:p>
          <a:endParaRPr lang="en-US"/>
        </a:p>
      </dgm:t>
    </dgm:pt>
    <dgm:pt modelId="{775D9BEB-E23B-4AD5-8F91-433E1730107A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ctr"/>
          <a:r>
            <a:rPr lang="sr-Cyrl-RS" sz="3000" dirty="0" smtClean="0">
              <a:solidFill>
                <a:schemeClr val="tx2">
                  <a:lumMod val="75000"/>
                </a:schemeClr>
              </a:solidFill>
            </a:rPr>
            <a:t>Директни корисници буџета РС</a:t>
          </a:r>
          <a:endParaRPr lang="en-US" sz="3000" dirty="0">
            <a:solidFill>
              <a:schemeClr val="tx2">
                <a:lumMod val="75000"/>
              </a:schemeClr>
            </a:solidFill>
          </a:endParaRPr>
        </a:p>
      </dgm:t>
    </dgm:pt>
    <dgm:pt modelId="{DADC2999-CA1D-4530-83BC-02F41AA9958D}" type="parTrans" cxnId="{2670F749-07F0-4AFB-BAAE-813D266D06D4}">
      <dgm:prSet/>
      <dgm:spPr/>
      <dgm:t>
        <a:bodyPr/>
        <a:lstStyle/>
        <a:p>
          <a:endParaRPr lang="en-US"/>
        </a:p>
      </dgm:t>
    </dgm:pt>
    <dgm:pt modelId="{6368B650-139F-4549-AD2B-62D77F0AF787}" type="sibTrans" cxnId="{2670F749-07F0-4AFB-BAAE-813D266D06D4}">
      <dgm:prSet/>
      <dgm:spPr/>
      <dgm:t>
        <a:bodyPr/>
        <a:lstStyle/>
        <a:p>
          <a:endParaRPr lang="en-US"/>
        </a:p>
      </dgm:t>
    </dgm:pt>
    <dgm:pt modelId="{F1A70E97-37BD-4957-AD15-4D85A3C8D3F3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ctr"/>
          <a:r>
            <a:rPr lang="sr-Cyrl-RS" sz="3000" dirty="0" smtClean="0">
              <a:solidFill>
                <a:schemeClr val="tx2">
                  <a:lumMod val="75000"/>
                </a:schemeClr>
              </a:solidFill>
            </a:rPr>
            <a:t>Индиректни корисници буџета РС</a:t>
          </a:r>
          <a:endParaRPr lang="en-US" sz="3000" dirty="0">
            <a:solidFill>
              <a:schemeClr val="tx2">
                <a:lumMod val="75000"/>
              </a:schemeClr>
            </a:solidFill>
          </a:endParaRPr>
        </a:p>
      </dgm:t>
    </dgm:pt>
    <dgm:pt modelId="{71AB4389-2A45-43A3-8F02-B13E2E30984B}" type="parTrans" cxnId="{ECFB3F8D-A2F3-4694-95B8-C8FD4F745025}">
      <dgm:prSet/>
      <dgm:spPr/>
      <dgm:t>
        <a:bodyPr/>
        <a:lstStyle/>
        <a:p>
          <a:endParaRPr lang="en-US"/>
        </a:p>
      </dgm:t>
    </dgm:pt>
    <dgm:pt modelId="{DF998C00-A9A8-4AAC-ADF4-D963B10E4DA2}" type="sibTrans" cxnId="{ECFB3F8D-A2F3-4694-95B8-C8FD4F745025}">
      <dgm:prSet/>
      <dgm:spPr/>
      <dgm:t>
        <a:bodyPr/>
        <a:lstStyle/>
        <a:p>
          <a:endParaRPr lang="en-US"/>
        </a:p>
      </dgm:t>
    </dgm:pt>
    <dgm:pt modelId="{6B468CE6-6B56-4B4A-BF0F-A88DDF6C2D8A}" type="pres">
      <dgm:prSet presAssocID="{DC06FBDC-50D2-433F-B0AF-B9178DAEBFE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D24441-FDDD-4080-8F95-FE62A12DCB73}" type="pres">
      <dgm:prSet presAssocID="{6288126E-8A37-42CE-AE3E-A96923595C1B}" presName="posSpace" presStyleCnt="0"/>
      <dgm:spPr/>
    </dgm:pt>
    <dgm:pt modelId="{EB365470-2914-4EAC-82C5-D77FECE73E0F}" type="pres">
      <dgm:prSet presAssocID="{6288126E-8A37-42CE-AE3E-A96923595C1B}" presName="vertFlow" presStyleCnt="0"/>
      <dgm:spPr/>
    </dgm:pt>
    <dgm:pt modelId="{CFB0410E-7BD7-4E4D-BAE4-FB71F8DC8D03}" type="pres">
      <dgm:prSet presAssocID="{6288126E-8A37-42CE-AE3E-A96923595C1B}" presName="topSpace" presStyleCnt="0"/>
      <dgm:spPr/>
    </dgm:pt>
    <dgm:pt modelId="{DA9ED071-FFEE-4D51-ACF3-FB6FA795C31F}" type="pres">
      <dgm:prSet presAssocID="{6288126E-8A37-42CE-AE3E-A96923595C1B}" presName="firstComp" presStyleCnt="0"/>
      <dgm:spPr/>
    </dgm:pt>
    <dgm:pt modelId="{634056D1-933A-42E4-BAB9-7269DED53980}" type="pres">
      <dgm:prSet presAssocID="{6288126E-8A37-42CE-AE3E-A96923595C1B}" presName="firstChild" presStyleLbl="bgAccFollowNode1" presStyleIdx="0" presStyleCnt="2" custScaleY="80753" custLinFactNeighborX="183" custLinFactNeighborY="-20628"/>
      <dgm:spPr/>
      <dgm:t>
        <a:bodyPr/>
        <a:lstStyle/>
        <a:p>
          <a:endParaRPr lang="en-US"/>
        </a:p>
      </dgm:t>
    </dgm:pt>
    <dgm:pt modelId="{C598A68D-0259-45DE-8DF1-8FBA5B5F1E8F}" type="pres">
      <dgm:prSet presAssocID="{6288126E-8A37-42CE-AE3E-A96923595C1B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BD8DB-74EB-4EB3-A697-A98731922593}" type="pres">
      <dgm:prSet presAssocID="{F1A70E97-37BD-4957-AD15-4D85A3C8D3F3}" presName="comp" presStyleCnt="0"/>
      <dgm:spPr/>
    </dgm:pt>
    <dgm:pt modelId="{F0F6A576-340F-4C9A-B046-F91774C2BA9C}" type="pres">
      <dgm:prSet presAssocID="{F1A70E97-37BD-4957-AD15-4D85A3C8D3F3}" presName="child" presStyleLbl="bgAccFollowNode1" presStyleIdx="1" presStyleCnt="2" custScaleY="87350" custLinFactNeighborX="183" custLinFactNeighborY="-12526"/>
      <dgm:spPr/>
      <dgm:t>
        <a:bodyPr/>
        <a:lstStyle/>
        <a:p>
          <a:endParaRPr lang="en-US"/>
        </a:p>
      </dgm:t>
    </dgm:pt>
    <dgm:pt modelId="{D98E57EB-652B-4F4D-9395-39E1F2DA4E19}" type="pres">
      <dgm:prSet presAssocID="{F1A70E97-37BD-4957-AD15-4D85A3C8D3F3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15BBC-92C6-487D-92DE-C1FB0C7167D5}" type="pres">
      <dgm:prSet presAssocID="{6288126E-8A37-42CE-AE3E-A96923595C1B}" presName="negSpace" presStyleCnt="0"/>
      <dgm:spPr/>
    </dgm:pt>
    <dgm:pt modelId="{DD8C000A-DCCC-481D-80BD-ABC8474DCBB2}" type="pres">
      <dgm:prSet presAssocID="{6288126E-8A37-42CE-AE3E-A96923595C1B}" presName="circle" presStyleLbl="node1" presStyleIdx="0" presStyleCnt="1" custScaleX="128361" custScaleY="127634" custLinFactNeighborX="-14034" custLinFactNeighborY="-113"/>
      <dgm:spPr/>
      <dgm:t>
        <a:bodyPr/>
        <a:lstStyle/>
        <a:p>
          <a:endParaRPr lang="en-US"/>
        </a:p>
      </dgm:t>
    </dgm:pt>
  </dgm:ptLst>
  <dgm:cxnLst>
    <dgm:cxn modelId="{A121649A-BAAB-48A0-9B60-BF43BD0E172C}" type="presOf" srcId="{775D9BEB-E23B-4AD5-8F91-433E1730107A}" destId="{C598A68D-0259-45DE-8DF1-8FBA5B5F1E8F}" srcOrd="1" destOrd="0" presId="urn:microsoft.com/office/officeart/2005/8/layout/hList9"/>
    <dgm:cxn modelId="{6AD10926-0D66-4426-A6B3-B3D20C445511}" type="presOf" srcId="{F1A70E97-37BD-4957-AD15-4D85A3C8D3F3}" destId="{F0F6A576-340F-4C9A-B046-F91774C2BA9C}" srcOrd="0" destOrd="0" presId="urn:microsoft.com/office/officeart/2005/8/layout/hList9"/>
    <dgm:cxn modelId="{80AD8D6A-0D54-4EF2-8953-C21CFD3CBE8F}" type="presOf" srcId="{F1A70E97-37BD-4957-AD15-4D85A3C8D3F3}" destId="{D98E57EB-652B-4F4D-9395-39E1F2DA4E19}" srcOrd="1" destOrd="0" presId="urn:microsoft.com/office/officeart/2005/8/layout/hList9"/>
    <dgm:cxn modelId="{2AA0EBDD-46D3-4E8F-97F5-860410D16AE8}" srcId="{DC06FBDC-50D2-433F-B0AF-B9178DAEBFEF}" destId="{6288126E-8A37-42CE-AE3E-A96923595C1B}" srcOrd="0" destOrd="0" parTransId="{3A2B75EE-CC6D-48D5-B9C3-3D5FFD0C9D5E}" sibTransId="{82238593-D6A6-4CEB-B471-31285B3EBFD7}"/>
    <dgm:cxn modelId="{1F1BAB96-80C5-4B3C-A6EA-C4952A067AC4}" type="presOf" srcId="{6288126E-8A37-42CE-AE3E-A96923595C1B}" destId="{DD8C000A-DCCC-481D-80BD-ABC8474DCBB2}" srcOrd="0" destOrd="0" presId="urn:microsoft.com/office/officeart/2005/8/layout/hList9"/>
    <dgm:cxn modelId="{2670F749-07F0-4AFB-BAAE-813D266D06D4}" srcId="{6288126E-8A37-42CE-AE3E-A96923595C1B}" destId="{775D9BEB-E23B-4AD5-8F91-433E1730107A}" srcOrd="0" destOrd="0" parTransId="{DADC2999-CA1D-4530-83BC-02F41AA9958D}" sibTransId="{6368B650-139F-4549-AD2B-62D77F0AF787}"/>
    <dgm:cxn modelId="{E6B49F84-A752-4C4D-8D08-7A807B32EBAF}" type="presOf" srcId="{DC06FBDC-50D2-433F-B0AF-B9178DAEBFEF}" destId="{6B468CE6-6B56-4B4A-BF0F-A88DDF6C2D8A}" srcOrd="0" destOrd="0" presId="urn:microsoft.com/office/officeart/2005/8/layout/hList9"/>
    <dgm:cxn modelId="{ECFB3F8D-A2F3-4694-95B8-C8FD4F745025}" srcId="{6288126E-8A37-42CE-AE3E-A96923595C1B}" destId="{F1A70E97-37BD-4957-AD15-4D85A3C8D3F3}" srcOrd="1" destOrd="0" parTransId="{71AB4389-2A45-43A3-8F02-B13E2E30984B}" sibTransId="{DF998C00-A9A8-4AAC-ADF4-D963B10E4DA2}"/>
    <dgm:cxn modelId="{7692F343-2ACE-466A-8654-255B19E6EB0B}" type="presOf" srcId="{775D9BEB-E23B-4AD5-8F91-433E1730107A}" destId="{634056D1-933A-42E4-BAB9-7269DED53980}" srcOrd="0" destOrd="0" presId="urn:microsoft.com/office/officeart/2005/8/layout/hList9"/>
    <dgm:cxn modelId="{DC2FAD9F-9C42-4025-9327-39BFA79B0404}" type="presParOf" srcId="{6B468CE6-6B56-4B4A-BF0F-A88DDF6C2D8A}" destId="{DDD24441-FDDD-4080-8F95-FE62A12DCB73}" srcOrd="0" destOrd="0" presId="urn:microsoft.com/office/officeart/2005/8/layout/hList9"/>
    <dgm:cxn modelId="{186AF162-80AD-4384-B3EF-3C86B547C8BF}" type="presParOf" srcId="{6B468CE6-6B56-4B4A-BF0F-A88DDF6C2D8A}" destId="{EB365470-2914-4EAC-82C5-D77FECE73E0F}" srcOrd="1" destOrd="0" presId="urn:microsoft.com/office/officeart/2005/8/layout/hList9"/>
    <dgm:cxn modelId="{A4B46B91-9B25-494A-A448-8ABB3C81DB9C}" type="presParOf" srcId="{EB365470-2914-4EAC-82C5-D77FECE73E0F}" destId="{CFB0410E-7BD7-4E4D-BAE4-FB71F8DC8D03}" srcOrd="0" destOrd="0" presId="urn:microsoft.com/office/officeart/2005/8/layout/hList9"/>
    <dgm:cxn modelId="{1AC209AB-3F10-4AC5-85F2-C715CCCB4971}" type="presParOf" srcId="{EB365470-2914-4EAC-82C5-D77FECE73E0F}" destId="{DA9ED071-FFEE-4D51-ACF3-FB6FA795C31F}" srcOrd="1" destOrd="0" presId="urn:microsoft.com/office/officeart/2005/8/layout/hList9"/>
    <dgm:cxn modelId="{95102EC7-41FA-421C-99EB-E91D4DC1BF00}" type="presParOf" srcId="{DA9ED071-FFEE-4D51-ACF3-FB6FA795C31F}" destId="{634056D1-933A-42E4-BAB9-7269DED53980}" srcOrd="0" destOrd="0" presId="urn:microsoft.com/office/officeart/2005/8/layout/hList9"/>
    <dgm:cxn modelId="{418BA8AB-B44D-421E-A55E-FCD8D583D24B}" type="presParOf" srcId="{DA9ED071-FFEE-4D51-ACF3-FB6FA795C31F}" destId="{C598A68D-0259-45DE-8DF1-8FBA5B5F1E8F}" srcOrd="1" destOrd="0" presId="urn:microsoft.com/office/officeart/2005/8/layout/hList9"/>
    <dgm:cxn modelId="{9C0F438F-5C58-4645-8294-400101D64F4F}" type="presParOf" srcId="{EB365470-2914-4EAC-82C5-D77FECE73E0F}" destId="{49EBD8DB-74EB-4EB3-A697-A98731922593}" srcOrd="2" destOrd="0" presId="urn:microsoft.com/office/officeart/2005/8/layout/hList9"/>
    <dgm:cxn modelId="{54B22D7C-F375-489B-857A-52BB84F7B9DD}" type="presParOf" srcId="{49EBD8DB-74EB-4EB3-A697-A98731922593}" destId="{F0F6A576-340F-4C9A-B046-F91774C2BA9C}" srcOrd="0" destOrd="0" presId="urn:microsoft.com/office/officeart/2005/8/layout/hList9"/>
    <dgm:cxn modelId="{DA5D7C90-1181-49EE-ACF4-B8C7B4DB8D48}" type="presParOf" srcId="{49EBD8DB-74EB-4EB3-A697-A98731922593}" destId="{D98E57EB-652B-4F4D-9395-39E1F2DA4E19}" srcOrd="1" destOrd="0" presId="urn:microsoft.com/office/officeart/2005/8/layout/hList9"/>
    <dgm:cxn modelId="{FE9BE328-74E4-44A8-8C92-7F897A3A1932}" type="presParOf" srcId="{6B468CE6-6B56-4B4A-BF0F-A88DDF6C2D8A}" destId="{24615BBC-92C6-487D-92DE-C1FB0C7167D5}" srcOrd="2" destOrd="0" presId="urn:microsoft.com/office/officeart/2005/8/layout/hList9"/>
    <dgm:cxn modelId="{1BF61F68-ED17-4631-B456-B9E6663F6BCD}" type="presParOf" srcId="{6B468CE6-6B56-4B4A-BF0F-A88DDF6C2D8A}" destId="{DD8C000A-DCCC-481D-80BD-ABC8474DCBB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735A50-EA2F-4E42-9E46-3BC875EF40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83804F-D160-4315-B170-4E87D89B35A2}">
      <dgm:prSet phldrT="[Text]" custT="1"/>
      <dgm:spPr/>
      <dgm:t>
        <a:bodyPr anchor="t"/>
        <a:lstStyle/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начином</a:t>
          </a:r>
        </a:p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запошљавања и извршавањем расхода за запослене</a:t>
          </a:r>
          <a:endParaRPr lang="sr-Cyrl-RS" sz="2200" dirty="0" smtClean="0"/>
        </a:p>
        <a:p>
          <a:endParaRPr lang="sr-Cyrl-RS" sz="2400" dirty="0" smtClean="0"/>
        </a:p>
        <a:p>
          <a:endParaRPr lang="sr-Cyrl-RS" sz="2400" dirty="0" smtClean="0"/>
        </a:p>
        <a:p>
          <a:endParaRPr lang="sr-Cyrl-RS" sz="24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Сопствени приходи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0696F501-A742-4E1B-B908-B992EED5581A}" type="parTrans" cxnId="{635B4665-0651-483E-821D-1FC1DDDCFBB7}">
      <dgm:prSet/>
      <dgm:spPr/>
      <dgm:t>
        <a:bodyPr/>
        <a:lstStyle/>
        <a:p>
          <a:endParaRPr lang="en-US"/>
        </a:p>
      </dgm:t>
    </dgm:pt>
    <dgm:pt modelId="{B0290C04-62F6-4ACD-8D87-D7029C9A829B}" type="sibTrans" cxnId="{635B4665-0651-483E-821D-1FC1DDDCFBB7}">
      <dgm:prSet/>
      <dgm:spPr/>
      <dgm:t>
        <a:bodyPr/>
        <a:lstStyle/>
        <a:p>
          <a:endParaRPr lang="en-US"/>
        </a:p>
      </dgm:t>
    </dgm:pt>
    <dgm:pt modelId="{547960FC-9856-4BD7-8B35-528F82B2E21C}">
      <dgm:prSet phldrT="[Text]" custT="1"/>
      <dgm:spPr/>
      <dgm:t>
        <a:bodyPr/>
        <a:lstStyle/>
        <a:p>
          <a:r>
            <a:rPr lang="sr-Cyrl-RS" sz="1950" dirty="0" smtClean="0">
              <a:solidFill>
                <a:schemeClr val="tx2">
                  <a:lumMod val="75000"/>
                </a:schemeClr>
              </a:solidFill>
            </a:rPr>
            <a:t>Обрачун и исплата плата на основу коефицијената и основица који нису у складу са актима Владе</a:t>
          </a:r>
          <a:endParaRPr lang="en-US" sz="1950" dirty="0">
            <a:solidFill>
              <a:schemeClr val="tx2">
                <a:lumMod val="75000"/>
              </a:schemeClr>
            </a:solidFill>
          </a:endParaRPr>
        </a:p>
      </dgm:t>
    </dgm:pt>
    <dgm:pt modelId="{F92D8F88-8AB0-4FD5-82BC-166893536CE3}" type="parTrans" cxnId="{77EAC1E6-4C40-40CE-A175-5D93DEA63C28}">
      <dgm:prSet/>
      <dgm:spPr/>
      <dgm:t>
        <a:bodyPr/>
        <a:lstStyle/>
        <a:p>
          <a:endParaRPr lang="en-US"/>
        </a:p>
      </dgm:t>
    </dgm:pt>
    <dgm:pt modelId="{E1E01471-A566-4BAB-B7CF-32D3E9E4A0E3}" type="sibTrans" cxnId="{77EAC1E6-4C40-40CE-A175-5D93DEA63C28}">
      <dgm:prSet/>
      <dgm:spPr/>
      <dgm:t>
        <a:bodyPr/>
        <a:lstStyle/>
        <a:p>
          <a:endParaRPr lang="en-US"/>
        </a:p>
      </dgm:t>
    </dgm:pt>
    <dgm:pt modelId="{8797E30A-EEC1-450A-B3C9-C8217CD1FE8C}">
      <dgm:prSet phldrT="[Text]" custT="1"/>
      <dgm:spPr/>
      <dgm:t>
        <a:bodyPr/>
        <a:lstStyle/>
        <a:p>
          <a:pPr rtl="0"/>
          <a:r>
            <a:rPr lang="sr-Cyrl-RS" sz="2000" dirty="0" smtClean="0">
              <a:solidFill>
                <a:schemeClr val="tx2">
                  <a:lumMod val="75000"/>
                </a:schemeClr>
              </a:solidFill>
            </a:rPr>
            <a:t>Ангажовање лица по основу:</a:t>
          </a:r>
        </a:p>
        <a:p>
          <a:pPr rtl="0"/>
          <a:r>
            <a:rPr lang="sr-Cyrl-RS" sz="2000" dirty="0" smtClean="0">
              <a:solidFill>
                <a:schemeClr val="tx2">
                  <a:lumMod val="75000"/>
                </a:schemeClr>
              </a:solidFill>
            </a:rPr>
            <a:t>- уговора о привременим и повременим пословима у трајању дужем од прописаног </a:t>
          </a:r>
        </a:p>
        <a:p>
          <a:pPr rtl="0"/>
          <a:r>
            <a:rPr lang="sr-Cyrl-RS" sz="2000" dirty="0" smtClean="0">
              <a:solidFill>
                <a:schemeClr val="tx2">
                  <a:lumMod val="75000"/>
                </a:schemeClr>
              </a:solidFill>
            </a:rPr>
            <a:t>- уговора о делу за систематизована радна места</a:t>
          </a:r>
        </a:p>
        <a:p>
          <a:pPr rtl="0"/>
          <a:r>
            <a:rPr lang="sr-Cyrl-RS" sz="2000" dirty="0" smtClean="0">
              <a:solidFill>
                <a:schemeClr val="tx2">
                  <a:lumMod val="75000"/>
                </a:schemeClr>
              </a:solidFill>
            </a:rPr>
            <a:t>- других облика ангажовања у већем броју од прописаног</a:t>
          </a:r>
          <a:endParaRPr 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09986A3E-D100-4D00-9A3D-3B1D89C4707B}" type="parTrans" cxnId="{06518CCA-7786-4FAD-B44F-C1B413C25C80}">
      <dgm:prSet/>
      <dgm:spPr/>
      <dgm:t>
        <a:bodyPr/>
        <a:lstStyle/>
        <a:p>
          <a:endParaRPr lang="en-US"/>
        </a:p>
      </dgm:t>
    </dgm:pt>
    <dgm:pt modelId="{406DC8F6-162F-4729-977F-4650D39D2C77}" type="sibTrans" cxnId="{06518CCA-7786-4FAD-B44F-C1B413C25C80}">
      <dgm:prSet/>
      <dgm:spPr/>
      <dgm:t>
        <a:bodyPr/>
        <a:lstStyle/>
        <a:p>
          <a:endParaRPr lang="en-US"/>
        </a:p>
      </dgm:t>
    </dgm:pt>
    <dgm:pt modelId="{A676193C-064A-4593-9A47-F56432453B57}">
      <dgm:prSet phldrT="[Text]" custT="1"/>
      <dgm:spPr/>
      <dgm:t>
        <a:bodyPr anchor="ctr"/>
        <a:lstStyle/>
        <a:p>
          <a:r>
            <a:rPr lang="sr-Cyrl-RS" sz="2000" dirty="0" smtClean="0">
              <a:solidFill>
                <a:schemeClr val="tx2">
                  <a:lumMod val="75000"/>
                </a:schemeClr>
              </a:solidFill>
            </a:rPr>
            <a:t>Различита примена законских норми за обрачун и исплату плата запослених у високо школским установама</a:t>
          </a:r>
          <a:endParaRPr 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73BA04FB-6746-4488-8B74-0C038DC8355F}" type="parTrans" cxnId="{6FF18C07-4E06-4CC4-878F-FA33F1C731A4}">
      <dgm:prSet/>
      <dgm:spPr/>
      <dgm:t>
        <a:bodyPr/>
        <a:lstStyle/>
        <a:p>
          <a:endParaRPr lang="en-US"/>
        </a:p>
      </dgm:t>
    </dgm:pt>
    <dgm:pt modelId="{A90CDC28-45D9-4155-9842-19DC15265EAE}" type="sibTrans" cxnId="{6FF18C07-4E06-4CC4-878F-FA33F1C731A4}">
      <dgm:prSet/>
      <dgm:spPr/>
      <dgm:t>
        <a:bodyPr/>
        <a:lstStyle/>
        <a:p>
          <a:endParaRPr lang="en-US"/>
        </a:p>
      </dgm:t>
    </dgm:pt>
    <dgm:pt modelId="{ADF9A60D-FE03-48FF-8F63-2469E3B0A908}">
      <dgm:prSet phldrT="[Text]" custT="1"/>
      <dgm:spPr/>
      <dgm:t>
        <a:bodyPr anchor="ctr"/>
        <a:lstStyle/>
        <a:p>
          <a:r>
            <a:rPr lang="sr-Cyrl-RS" sz="2000" dirty="0" smtClean="0">
              <a:solidFill>
                <a:schemeClr val="tx2">
                  <a:lumMod val="75000"/>
                </a:schemeClr>
              </a:solidFill>
            </a:rPr>
            <a:t>Инвестирање средстава</a:t>
          </a:r>
          <a:endParaRPr 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0117A323-0F63-4442-BFD9-862570FAABFD}" type="parTrans" cxnId="{5D18EEF4-472A-4061-99B4-0D7F869E22D9}">
      <dgm:prSet/>
      <dgm:spPr/>
      <dgm:t>
        <a:bodyPr/>
        <a:lstStyle/>
        <a:p>
          <a:endParaRPr lang="en-US"/>
        </a:p>
      </dgm:t>
    </dgm:pt>
    <dgm:pt modelId="{82624998-DD7E-4EC6-8AAC-7624E8BB4D83}" type="sibTrans" cxnId="{5D18EEF4-472A-4061-99B4-0D7F869E22D9}">
      <dgm:prSet/>
      <dgm:spPr/>
      <dgm:t>
        <a:bodyPr/>
        <a:lstStyle/>
        <a:p>
          <a:endParaRPr lang="en-US"/>
        </a:p>
      </dgm:t>
    </dgm:pt>
    <dgm:pt modelId="{21A43233-3C4B-467E-B57A-CD486C958F5C}" type="pres">
      <dgm:prSet presAssocID="{FB735A50-EA2F-4E42-9E46-3BC875EF40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BD1FD8-4AA1-4C0B-B1E5-896F9BFF4B8E}" type="pres">
      <dgm:prSet presAssocID="{DB83804F-D160-4315-B170-4E87D89B35A2}" presName="thickLine" presStyleLbl="alignNode1" presStyleIdx="0" presStyleCnt="1"/>
      <dgm:spPr/>
    </dgm:pt>
    <dgm:pt modelId="{DB411FB9-8694-4CD8-967E-16D6C1A35526}" type="pres">
      <dgm:prSet presAssocID="{DB83804F-D160-4315-B170-4E87D89B35A2}" presName="horz1" presStyleCnt="0"/>
      <dgm:spPr/>
    </dgm:pt>
    <dgm:pt modelId="{141B50CF-9031-407F-B4F5-20A1BBB75951}" type="pres">
      <dgm:prSet presAssocID="{DB83804F-D160-4315-B170-4E87D89B35A2}" presName="tx1" presStyleLbl="revTx" presStyleIdx="0" presStyleCnt="5" custScaleX="158286"/>
      <dgm:spPr/>
      <dgm:t>
        <a:bodyPr/>
        <a:lstStyle/>
        <a:p>
          <a:endParaRPr lang="en-US"/>
        </a:p>
      </dgm:t>
    </dgm:pt>
    <dgm:pt modelId="{87B2CB94-58A5-416D-BC91-C8808ADA0D97}" type="pres">
      <dgm:prSet presAssocID="{DB83804F-D160-4315-B170-4E87D89B35A2}" presName="vert1" presStyleCnt="0"/>
      <dgm:spPr/>
    </dgm:pt>
    <dgm:pt modelId="{7B7556F9-3CA9-4E7F-A2CA-A044EFBEDC49}" type="pres">
      <dgm:prSet presAssocID="{547960FC-9856-4BD7-8B35-528F82B2E21C}" presName="vertSpace2a" presStyleCnt="0"/>
      <dgm:spPr/>
    </dgm:pt>
    <dgm:pt modelId="{1747260A-DAB1-4D26-A420-8BA8C82A93F8}" type="pres">
      <dgm:prSet presAssocID="{547960FC-9856-4BD7-8B35-528F82B2E21C}" presName="horz2" presStyleCnt="0"/>
      <dgm:spPr/>
    </dgm:pt>
    <dgm:pt modelId="{D75054D5-9178-4E82-A601-3D0494FECED6}" type="pres">
      <dgm:prSet presAssocID="{547960FC-9856-4BD7-8B35-528F82B2E21C}" presName="horzSpace2" presStyleCnt="0"/>
      <dgm:spPr/>
    </dgm:pt>
    <dgm:pt modelId="{5575477E-BBC2-4958-8CC3-D0333FFD0310}" type="pres">
      <dgm:prSet presAssocID="{547960FC-9856-4BD7-8B35-528F82B2E21C}" presName="tx2" presStyleLbl="revTx" presStyleIdx="1" presStyleCnt="5" custScaleY="33468"/>
      <dgm:spPr/>
      <dgm:t>
        <a:bodyPr/>
        <a:lstStyle/>
        <a:p>
          <a:endParaRPr lang="en-US"/>
        </a:p>
      </dgm:t>
    </dgm:pt>
    <dgm:pt modelId="{0059BAE0-D437-4152-AE79-782651D86766}" type="pres">
      <dgm:prSet presAssocID="{547960FC-9856-4BD7-8B35-528F82B2E21C}" presName="vert2" presStyleCnt="0"/>
      <dgm:spPr/>
    </dgm:pt>
    <dgm:pt modelId="{2B124767-F7D4-488A-88B0-4FB4BAB4F7B8}" type="pres">
      <dgm:prSet presAssocID="{547960FC-9856-4BD7-8B35-528F82B2E21C}" presName="thinLine2b" presStyleLbl="callout" presStyleIdx="0" presStyleCnt="4"/>
      <dgm:spPr/>
    </dgm:pt>
    <dgm:pt modelId="{0BEC72BD-96E8-4883-BBD4-E3B8A4BFDB4A}" type="pres">
      <dgm:prSet presAssocID="{547960FC-9856-4BD7-8B35-528F82B2E21C}" presName="vertSpace2b" presStyleCnt="0"/>
      <dgm:spPr/>
    </dgm:pt>
    <dgm:pt modelId="{2220BDE0-5AAE-4AC7-86AA-11030A9E35BC}" type="pres">
      <dgm:prSet presAssocID="{8797E30A-EEC1-450A-B3C9-C8217CD1FE8C}" presName="horz2" presStyleCnt="0"/>
      <dgm:spPr/>
    </dgm:pt>
    <dgm:pt modelId="{31AA7F9C-1A77-4DCC-9030-49AEED1047B0}" type="pres">
      <dgm:prSet presAssocID="{8797E30A-EEC1-450A-B3C9-C8217CD1FE8C}" presName="horzSpace2" presStyleCnt="0"/>
      <dgm:spPr/>
    </dgm:pt>
    <dgm:pt modelId="{E548C6CC-7A69-4A13-878E-AD4AB247F505}" type="pres">
      <dgm:prSet presAssocID="{8797E30A-EEC1-450A-B3C9-C8217CD1FE8C}" presName="tx2" presStyleLbl="revTx" presStyleIdx="2" presStyleCnt="5" custScaleY="89963"/>
      <dgm:spPr/>
      <dgm:t>
        <a:bodyPr/>
        <a:lstStyle/>
        <a:p>
          <a:endParaRPr lang="en-US"/>
        </a:p>
      </dgm:t>
    </dgm:pt>
    <dgm:pt modelId="{C8457010-7ADD-45E6-B4CE-18F8D0617F52}" type="pres">
      <dgm:prSet presAssocID="{8797E30A-EEC1-450A-B3C9-C8217CD1FE8C}" presName="vert2" presStyleCnt="0"/>
      <dgm:spPr/>
    </dgm:pt>
    <dgm:pt modelId="{27ECD005-5F4F-43F9-B619-B0377D39D15A}" type="pres">
      <dgm:prSet presAssocID="{8797E30A-EEC1-450A-B3C9-C8217CD1FE8C}" presName="thinLine2b" presStyleLbl="callout" presStyleIdx="1" presStyleCnt="4"/>
      <dgm:spPr/>
    </dgm:pt>
    <dgm:pt modelId="{E038CEFA-4F1A-4085-A2EA-BCA3BB5FF873}" type="pres">
      <dgm:prSet presAssocID="{8797E30A-EEC1-450A-B3C9-C8217CD1FE8C}" presName="vertSpace2b" presStyleCnt="0"/>
      <dgm:spPr/>
    </dgm:pt>
    <dgm:pt modelId="{59158734-FF10-48B8-AD4F-E2CA250FB38C}" type="pres">
      <dgm:prSet presAssocID="{A676193C-064A-4593-9A47-F56432453B57}" presName="horz2" presStyleCnt="0"/>
      <dgm:spPr/>
    </dgm:pt>
    <dgm:pt modelId="{50975055-DFB8-4075-AADB-22FEF406399C}" type="pres">
      <dgm:prSet presAssocID="{A676193C-064A-4593-9A47-F56432453B57}" presName="horzSpace2" presStyleCnt="0"/>
      <dgm:spPr/>
    </dgm:pt>
    <dgm:pt modelId="{60AF19E8-80FE-4B92-8A54-FC69651A4BC0}" type="pres">
      <dgm:prSet presAssocID="{A676193C-064A-4593-9A47-F56432453B57}" presName="tx2" presStyleLbl="revTx" presStyleIdx="3" presStyleCnt="5" custScaleY="34363"/>
      <dgm:spPr/>
      <dgm:t>
        <a:bodyPr/>
        <a:lstStyle/>
        <a:p>
          <a:endParaRPr lang="en-US"/>
        </a:p>
      </dgm:t>
    </dgm:pt>
    <dgm:pt modelId="{1C3C6EF3-735A-4BB2-A76E-6C97885FCAE4}" type="pres">
      <dgm:prSet presAssocID="{A676193C-064A-4593-9A47-F56432453B57}" presName="vert2" presStyleCnt="0"/>
      <dgm:spPr/>
    </dgm:pt>
    <dgm:pt modelId="{057CA463-6111-41AE-A19F-B17B425E9AD9}" type="pres">
      <dgm:prSet presAssocID="{A676193C-064A-4593-9A47-F56432453B57}" presName="thinLine2b" presStyleLbl="callout" presStyleIdx="2" presStyleCnt="4"/>
      <dgm:spPr/>
    </dgm:pt>
    <dgm:pt modelId="{39324FAE-F9EA-4681-845C-6B4F86516E52}" type="pres">
      <dgm:prSet presAssocID="{A676193C-064A-4593-9A47-F56432453B57}" presName="vertSpace2b" presStyleCnt="0"/>
      <dgm:spPr/>
    </dgm:pt>
    <dgm:pt modelId="{377A0E6D-A234-44C8-8858-2677D4D414FB}" type="pres">
      <dgm:prSet presAssocID="{ADF9A60D-FE03-48FF-8F63-2469E3B0A908}" presName="horz2" presStyleCnt="0"/>
      <dgm:spPr/>
    </dgm:pt>
    <dgm:pt modelId="{6813D86D-1C68-45FC-B9D4-33BBF0B8D822}" type="pres">
      <dgm:prSet presAssocID="{ADF9A60D-FE03-48FF-8F63-2469E3B0A908}" presName="horzSpace2" presStyleCnt="0"/>
      <dgm:spPr/>
    </dgm:pt>
    <dgm:pt modelId="{CE9C3160-A26A-4F8E-BE30-FF747A4797D8}" type="pres">
      <dgm:prSet presAssocID="{ADF9A60D-FE03-48FF-8F63-2469E3B0A908}" presName="tx2" presStyleLbl="revTx" presStyleIdx="4" presStyleCnt="5" custScaleY="50826"/>
      <dgm:spPr/>
      <dgm:t>
        <a:bodyPr/>
        <a:lstStyle/>
        <a:p>
          <a:endParaRPr lang="en-US"/>
        </a:p>
      </dgm:t>
    </dgm:pt>
    <dgm:pt modelId="{3BA5B8A3-78C9-44BF-B418-CE2B6575F608}" type="pres">
      <dgm:prSet presAssocID="{ADF9A60D-FE03-48FF-8F63-2469E3B0A908}" presName="vert2" presStyleCnt="0"/>
      <dgm:spPr/>
    </dgm:pt>
    <dgm:pt modelId="{C108BAAD-805D-431F-9EBB-AC2EBB1982F7}" type="pres">
      <dgm:prSet presAssocID="{ADF9A60D-FE03-48FF-8F63-2469E3B0A908}" presName="thinLine2b" presStyleLbl="callout" presStyleIdx="3" presStyleCnt="4"/>
      <dgm:spPr/>
    </dgm:pt>
    <dgm:pt modelId="{88F79B95-6D34-4499-B7FB-87DEA3ADBEA1}" type="pres">
      <dgm:prSet presAssocID="{ADF9A60D-FE03-48FF-8F63-2469E3B0A908}" presName="vertSpace2b" presStyleCnt="0"/>
      <dgm:spPr/>
    </dgm:pt>
  </dgm:ptLst>
  <dgm:cxnLst>
    <dgm:cxn modelId="{FED6357D-AF4D-4582-88C2-1EFC9E4A8695}" type="presOf" srcId="{DB83804F-D160-4315-B170-4E87D89B35A2}" destId="{141B50CF-9031-407F-B4F5-20A1BBB75951}" srcOrd="0" destOrd="0" presId="urn:microsoft.com/office/officeart/2008/layout/LinedList"/>
    <dgm:cxn modelId="{06518CCA-7786-4FAD-B44F-C1B413C25C80}" srcId="{DB83804F-D160-4315-B170-4E87D89B35A2}" destId="{8797E30A-EEC1-450A-B3C9-C8217CD1FE8C}" srcOrd="1" destOrd="0" parTransId="{09986A3E-D100-4D00-9A3D-3B1D89C4707B}" sibTransId="{406DC8F6-162F-4729-977F-4650D39D2C77}"/>
    <dgm:cxn modelId="{306ADF42-5413-4FA6-A139-14BE3C7F4A01}" type="presOf" srcId="{547960FC-9856-4BD7-8B35-528F82B2E21C}" destId="{5575477E-BBC2-4958-8CC3-D0333FFD0310}" srcOrd="0" destOrd="0" presId="urn:microsoft.com/office/officeart/2008/layout/LinedList"/>
    <dgm:cxn modelId="{6FF18C07-4E06-4CC4-878F-FA33F1C731A4}" srcId="{DB83804F-D160-4315-B170-4E87D89B35A2}" destId="{A676193C-064A-4593-9A47-F56432453B57}" srcOrd="2" destOrd="0" parTransId="{73BA04FB-6746-4488-8B74-0C038DC8355F}" sibTransId="{A90CDC28-45D9-4155-9842-19DC15265EAE}"/>
    <dgm:cxn modelId="{A79B267B-C8DD-48F2-AEA2-B55DA5CBC878}" type="presOf" srcId="{8797E30A-EEC1-450A-B3C9-C8217CD1FE8C}" destId="{E548C6CC-7A69-4A13-878E-AD4AB247F505}" srcOrd="0" destOrd="0" presId="urn:microsoft.com/office/officeart/2008/layout/LinedList"/>
    <dgm:cxn modelId="{635B4665-0651-483E-821D-1FC1DDDCFBB7}" srcId="{FB735A50-EA2F-4E42-9E46-3BC875EF40FD}" destId="{DB83804F-D160-4315-B170-4E87D89B35A2}" srcOrd="0" destOrd="0" parTransId="{0696F501-A742-4E1B-B908-B992EED5581A}" sibTransId="{B0290C04-62F6-4ACD-8D87-D7029C9A829B}"/>
    <dgm:cxn modelId="{5D18EEF4-472A-4061-99B4-0D7F869E22D9}" srcId="{DB83804F-D160-4315-B170-4E87D89B35A2}" destId="{ADF9A60D-FE03-48FF-8F63-2469E3B0A908}" srcOrd="3" destOrd="0" parTransId="{0117A323-0F63-4442-BFD9-862570FAABFD}" sibTransId="{82624998-DD7E-4EC6-8AAC-7624E8BB4D83}"/>
    <dgm:cxn modelId="{77EAC1E6-4C40-40CE-A175-5D93DEA63C28}" srcId="{DB83804F-D160-4315-B170-4E87D89B35A2}" destId="{547960FC-9856-4BD7-8B35-528F82B2E21C}" srcOrd="0" destOrd="0" parTransId="{F92D8F88-8AB0-4FD5-82BC-166893536CE3}" sibTransId="{E1E01471-A566-4BAB-B7CF-32D3E9E4A0E3}"/>
    <dgm:cxn modelId="{BD8ED45E-868C-40E0-9A3E-CD9058F3AD4D}" type="presOf" srcId="{FB735A50-EA2F-4E42-9E46-3BC875EF40FD}" destId="{21A43233-3C4B-467E-B57A-CD486C958F5C}" srcOrd="0" destOrd="0" presId="urn:microsoft.com/office/officeart/2008/layout/LinedList"/>
    <dgm:cxn modelId="{7F29AEA1-5E15-4DC0-BA15-A0C3E8326422}" type="presOf" srcId="{A676193C-064A-4593-9A47-F56432453B57}" destId="{60AF19E8-80FE-4B92-8A54-FC69651A4BC0}" srcOrd="0" destOrd="0" presId="urn:microsoft.com/office/officeart/2008/layout/LinedList"/>
    <dgm:cxn modelId="{447B8315-76FD-4EBB-BC80-C0DE99AE61EF}" type="presOf" srcId="{ADF9A60D-FE03-48FF-8F63-2469E3B0A908}" destId="{CE9C3160-A26A-4F8E-BE30-FF747A4797D8}" srcOrd="0" destOrd="0" presId="urn:microsoft.com/office/officeart/2008/layout/LinedList"/>
    <dgm:cxn modelId="{6B82E1E8-751A-40BA-BE5B-11895927290D}" type="presParOf" srcId="{21A43233-3C4B-467E-B57A-CD486C958F5C}" destId="{89BD1FD8-4AA1-4C0B-B1E5-896F9BFF4B8E}" srcOrd="0" destOrd="0" presId="urn:microsoft.com/office/officeart/2008/layout/LinedList"/>
    <dgm:cxn modelId="{6E2D2444-153B-4812-92C2-4E0C9D6336E7}" type="presParOf" srcId="{21A43233-3C4B-467E-B57A-CD486C958F5C}" destId="{DB411FB9-8694-4CD8-967E-16D6C1A35526}" srcOrd="1" destOrd="0" presId="urn:microsoft.com/office/officeart/2008/layout/LinedList"/>
    <dgm:cxn modelId="{ADA57DAB-1DAD-4D6A-B035-54E65602C5E0}" type="presParOf" srcId="{DB411FB9-8694-4CD8-967E-16D6C1A35526}" destId="{141B50CF-9031-407F-B4F5-20A1BBB75951}" srcOrd="0" destOrd="0" presId="urn:microsoft.com/office/officeart/2008/layout/LinedList"/>
    <dgm:cxn modelId="{DC256EFE-7AEC-493A-B1EB-9CDEFA2563FB}" type="presParOf" srcId="{DB411FB9-8694-4CD8-967E-16D6C1A35526}" destId="{87B2CB94-58A5-416D-BC91-C8808ADA0D97}" srcOrd="1" destOrd="0" presId="urn:microsoft.com/office/officeart/2008/layout/LinedList"/>
    <dgm:cxn modelId="{FB017F05-7507-4E8C-B7B5-F9A01B810E21}" type="presParOf" srcId="{87B2CB94-58A5-416D-BC91-C8808ADA0D97}" destId="{7B7556F9-3CA9-4E7F-A2CA-A044EFBEDC49}" srcOrd="0" destOrd="0" presId="urn:microsoft.com/office/officeart/2008/layout/LinedList"/>
    <dgm:cxn modelId="{9D90EA6E-DAE3-472A-A9E8-2A94C9191191}" type="presParOf" srcId="{87B2CB94-58A5-416D-BC91-C8808ADA0D97}" destId="{1747260A-DAB1-4D26-A420-8BA8C82A93F8}" srcOrd="1" destOrd="0" presId="urn:microsoft.com/office/officeart/2008/layout/LinedList"/>
    <dgm:cxn modelId="{646D0131-6F68-48B1-BBD3-080F7C0F0E5D}" type="presParOf" srcId="{1747260A-DAB1-4D26-A420-8BA8C82A93F8}" destId="{D75054D5-9178-4E82-A601-3D0494FECED6}" srcOrd="0" destOrd="0" presId="urn:microsoft.com/office/officeart/2008/layout/LinedList"/>
    <dgm:cxn modelId="{C87B84EA-EFA0-4CDF-AA08-2B4CCD254315}" type="presParOf" srcId="{1747260A-DAB1-4D26-A420-8BA8C82A93F8}" destId="{5575477E-BBC2-4958-8CC3-D0333FFD0310}" srcOrd="1" destOrd="0" presId="urn:microsoft.com/office/officeart/2008/layout/LinedList"/>
    <dgm:cxn modelId="{4BB44C98-2F76-4070-8A76-E588ED80F4EE}" type="presParOf" srcId="{1747260A-DAB1-4D26-A420-8BA8C82A93F8}" destId="{0059BAE0-D437-4152-AE79-782651D86766}" srcOrd="2" destOrd="0" presId="urn:microsoft.com/office/officeart/2008/layout/LinedList"/>
    <dgm:cxn modelId="{6CBCAE53-4606-43F7-8CDF-29E87493DFC4}" type="presParOf" srcId="{87B2CB94-58A5-416D-BC91-C8808ADA0D97}" destId="{2B124767-F7D4-488A-88B0-4FB4BAB4F7B8}" srcOrd="2" destOrd="0" presId="urn:microsoft.com/office/officeart/2008/layout/LinedList"/>
    <dgm:cxn modelId="{BBE51C23-A76F-4F68-A5AA-C0A1785D12F7}" type="presParOf" srcId="{87B2CB94-58A5-416D-BC91-C8808ADA0D97}" destId="{0BEC72BD-96E8-4883-BBD4-E3B8A4BFDB4A}" srcOrd="3" destOrd="0" presId="urn:microsoft.com/office/officeart/2008/layout/LinedList"/>
    <dgm:cxn modelId="{FAABCB59-DD5B-4443-A795-B0EF4B010653}" type="presParOf" srcId="{87B2CB94-58A5-416D-BC91-C8808ADA0D97}" destId="{2220BDE0-5AAE-4AC7-86AA-11030A9E35BC}" srcOrd="4" destOrd="0" presId="urn:microsoft.com/office/officeart/2008/layout/LinedList"/>
    <dgm:cxn modelId="{D50DE3A7-CC0F-4511-929A-8655C44FC0B9}" type="presParOf" srcId="{2220BDE0-5AAE-4AC7-86AA-11030A9E35BC}" destId="{31AA7F9C-1A77-4DCC-9030-49AEED1047B0}" srcOrd="0" destOrd="0" presId="urn:microsoft.com/office/officeart/2008/layout/LinedList"/>
    <dgm:cxn modelId="{FE0049D6-2EC2-4A55-A1DE-FBC7F1EA5D4A}" type="presParOf" srcId="{2220BDE0-5AAE-4AC7-86AA-11030A9E35BC}" destId="{E548C6CC-7A69-4A13-878E-AD4AB247F505}" srcOrd="1" destOrd="0" presId="urn:microsoft.com/office/officeart/2008/layout/LinedList"/>
    <dgm:cxn modelId="{EF29CD63-9B65-438F-B720-9D3BCB28C0B2}" type="presParOf" srcId="{2220BDE0-5AAE-4AC7-86AA-11030A9E35BC}" destId="{C8457010-7ADD-45E6-B4CE-18F8D0617F52}" srcOrd="2" destOrd="0" presId="urn:microsoft.com/office/officeart/2008/layout/LinedList"/>
    <dgm:cxn modelId="{957B83AF-0E4A-4B99-B1D4-4D8374858C8A}" type="presParOf" srcId="{87B2CB94-58A5-416D-BC91-C8808ADA0D97}" destId="{27ECD005-5F4F-43F9-B619-B0377D39D15A}" srcOrd="5" destOrd="0" presId="urn:microsoft.com/office/officeart/2008/layout/LinedList"/>
    <dgm:cxn modelId="{7BC79568-B32D-4DE2-A54C-39FE5A4CF78D}" type="presParOf" srcId="{87B2CB94-58A5-416D-BC91-C8808ADA0D97}" destId="{E038CEFA-4F1A-4085-A2EA-BCA3BB5FF873}" srcOrd="6" destOrd="0" presId="urn:microsoft.com/office/officeart/2008/layout/LinedList"/>
    <dgm:cxn modelId="{987F95B9-E289-4763-BA49-F5643B6705E2}" type="presParOf" srcId="{87B2CB94-58A5-416D-BC91-C8808ADA0D97}" destId="{59158734-FF10-48B8-AD4F-E2CA250FB38C}" srcOrd="7" destOrd="0" presId="urn:microsoft.com/office/officeart/2008/layout/LinedList"/>
    <dgm:cxn modelId="{2D9DCDA8-F872-4807-B371-D2D0C4470660}" type="presParOf" srcId="{59158734-FF10-48B8-AD4F-E2CA250FB38C}" destId="{50975055-DFB8-4075-AADB-22FEF406399C}" srcOrd="0" destOrd="0" presId="urn:microsoft.com/office/officeart/2008/layout/LinedList"/>
    <dgm:cxn modelId="{D8AC4220-154E-4011-88CD-55F5DE315E11}" type="presParOf" srcId="{59158734-FF10-48B8-AD4F-E2CA250FB38C}" destId="{60AF19E8-80FE-4B92-8A54-FC69651A4BC0}" srcOrd="1" destOrd="0" presId="urn:microsoft.com/office/officeart/2008/layout/LinedList"/>
    <dgm:cxn modelId="{4D2C4C68-0EEE-4D42-90E1-DE7A55427004}" type="presParOf" srcId="{59158734-FF10-48B8-AD4F-E2CA250FB38C}" destId="{1C3C6EF3-735A-4BB2-A76E-6C97885FCAE4}" srcOrd="2" destOrd="0" presId="urn:microsoft.com/office/officeart/2008/layout/LinedList"/>
    <dgm:cxn modelId="{9B351BE2-57B5-48DD-A41E-AB9EC7D4789C}" type="presParOf" srcId="{87B2CB94-58A5-416D-BC91-C8808ADA0D97}" destId="{057CA463-6111-41AE-A19F-B17B425E9AD9}" srcOrd="8" destOrd="0" presId="urn:microsoft.com/office/officeart/2008/layout/LinedList"/>
    <dgm:cxn modelId="{D23E58F4-13C6-428F-BEAA-9FCB092393A8}" type="presParOf" srcId="{87B2CB94-58A5-416D-BC91-C8808ADA0D97}" destId="{39324FAE-F9EA-4681-845C-6B4F86516E52}" srcOrd="9" destOrd="0" presId="urn:microsoft.com/office/officeart/2008/layout/LinedList"/>
    <dgm:cxn modelId="{E3CA81E1-77E1-4A57-9221-4C61C90249DE}" type="presParOf" srcId="{87B2CB94-58A5-416D-BC91-C8808ADA0D97}" destId="{377A0E6D-A234-44C8-8858-2677D4D414FB}" srcOrd="10" destOrd="0" presId="urn:microsoft.com/office/officeart/2008/layout/LinedList"/>
    <dgm:cxn modelId="{A05627F0-D15E-4ACD-A00D-61022E831CAE}" type="presParOf" srcId="{377A0E6D-A234-44C8-8858-2677D4D414FB}" destId="{6813D86D-1C68-45FC-B9D4-33BBF0B8D822}" srcOrd="0" destOrd="0" presId="urn:microsoft.com/office/officeart/2008/layout/LinedList"/>
    <dgm:cxn modelId="{538DC70C-5737-4B6D-AC40-8D76FA82CF06}" type="presParOf" srcId="{377A0E6D-A234-44C8-8858-2677D4D414FB}" destId="{CE9C3160-A26A-4F8E-BE30-FF747A4797D8}" srcOrd="1" destOrd="0" presId="urn:microsoft.com/office/officeart/2008/layout/LinedList"/>
    <dgm:cxn modelId="{443AE777-927F-4AF3-B8E3-DEABCB2130E9}" type="presParOf" srcId="{377A0E6D-A234-44C8-8858-2677D4D414FB}" destId="{3BA5B8A3-78C9-44BF-B418-CE2B6575F608}" srcOrd="2" destOrd="0" presId="urn:microsoft.com/office/officeart/2008/layout/LinedList"/>
    <dgm:cxn modelId="{8572C1CB-EA3E-45EC-ACA9-0B6BFEACF42A}" type="presParOf" srcId="{87B2CB94-58A5-416D-BC91-C8808ADA0D97}" destId="{C108BAAD-805D-431F-9EBB-AC2EBB1982F7}" srcOrd="11" destOrd="0" presId="urn:microsoft.com/office/officeart/2008/layout/LinedList"/>
    <dgm:cxn modelId="{4CF97CAA-A6CD-43AF-BABF-BAE28F03D2D9}" type="presParOf" srcId="{87B2CB94-58A5-416D-BC91-C8808ADA0D97}" destId="{88F79B95-6D34-4499-B7FB-87DEA3ADBEA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B34C90-DEAA-490F-B3A1-33B99CB18C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0E29E-3DE0-466E-A48A-4CD9CB34E1EE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Информациони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систем извршења буџета 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РС</a:t>
          </a:r>
          <a:endParaRPr lang="en-US" dirty="0"/>
        </a:p>
      </dgm:t>
    </dgm:pt>
    <dgm:pt modelId="{C5ADF782-3360-4CEA-BBB3-F5DBD75DFD10}" type="parTrans" cxnId="{82A433B1-4720-44BA-A77B-1F8A8FA1A6B5}">
      <dgm:prSet/>
      <dgm:spPr/>
      <dgm:t>
        <a:bodyPr/>
        <a:lstStyle/>
        <a:p>
          <a:endParaRPr lang="en-US"/>
        </a:p>
      </dgm:t>
    </dgm:pt>
    <dgm:pt modelId="{4E518958-DD9E-4559-ABE5-2DDFB79D4F4D}" type="sibTrans" cxnId="{82A433B1-4720-44BA-A77B-1F8A8FA1A6B5}">
      <dgm:prSet/>
      <dgm:spPr/>
      <dgm:t>
        <a:bodyPr/>
        <a:lstStyle/>
        <a:p>
          <a:endParaRPr lang="en-US"/>
        </a:p>
      </dgm:t>
    </dgm:pt>
    <dgm:pt modelId="{02DFAAD2-5AB4-4B3B-ADFE-40257D3E1902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Више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засебних подсистема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8E14B8BB-C783-4989-B8D7-0EEB4D392F7C}" type="parTrans" cxnId="{12DB667F-5D46-4747-9B73-B6E190133D5E}">
      <dgm:prSet/>
      <dgm:spPr/>
      <dgm:t>
        <a:bodyPr/>
        <a:lstStyle/>
        <a:p>
          <a:endParaRPr lang="en-US"/>
        </a:p>
      </dgm:t>
    </dgm:pt>
    <dgm:pt modelId="{C6B148CE-9DAF-4A01-A748-D441CB9EEE9C}" type="sibTrans" cxnId="{12DB667F-5D46-4747-9B73-B6E190133D5E}">
      <dgm:prSet/>
      <dgm:spPr/>
      <dgm:t>
        <a:bodyPr/>
        <a:lstStyle/>
        <a:p>
          <a:endParaRPr lang="en-US"/>
        </a:p>
      </dgm:t>
    </dgm:pt>
    <dgm:pt modelId="{BAEABFE8-40B8-4707-94C9-1FA13250D925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Разноликост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у начину 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организовања помоћних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књиг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а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1EC33478-6FF8-438C-931E-F27CC18C17D5}" type="parTrans" cxnId="{70724E5C-8963-4D91-BEED-3687E941AA70}">
      <dgm:prSet/>
      <dgm:spPr/>
      <dgm:t>
        <a:bodyPr/>
        <a:lstStyle/>
        <a:p>
          <a:endParaRPr lang="en-US"/>
        </a:p>
      </dgm:t>
    </dgm:pt>
    <dgm:pt modelId="{A80DBF19-27E9-4378-AAFC-1005525F67C7}" type="sibTrans" cxnId="{70724E5C-8963-4D91-BEED-3687E941AA70}">
      <dgm:prSet/>
      <dgm:spPr/>
      <dgm:t>
        <a:bodyPr/>
        <a:lstStyle/>
        <a:p>
          <a:endParaRPr lang="en-US"/>
        </a:p>
      </dgm:t>
    </dgm:pt>
    <dgm:pt modelId="{09303EAD-BA21-4AA3-951A-E979981D262C}">
      <dgm:prSet phldrT="[Text]"/>
      <dgm:spPr/>
      <dgm:t>
        <a:bodyPr anchor="ctr"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е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обухватање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обавеза и потраживања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у финансијским извештајима 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директних корисника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2E7D8E8-9888-4DBB-BC33-22411FAEBE4B}" type="parTrans" cxnId="{7AE77DE8-262D-4568-8300-E6AF2EA84B65}">
      <dgm:prSet/>
      <dgm:spPr/>
      <dgm:t>
        <a:bodyPr/>
        <a:lstStyle/>
        <a:p>
          <a:endParaRPr lang="en-US"/>
        </a:p>
      </dgm:t>
    </dgm:pt>
    <dgm:pt modelId="{15CA3BEB-AD10-44CF-B358-DD2250DF4A10}" type="sibTrans" cxnId="{7AE77DE8-262D-4568-8300-E6AF2EA84B65}">
      <dgm:prSet/>
      <dgm:spPr/>
      <dgm:t>
        <a:bodyPr/>
        <a:lstStyle/>
        <a:p>
          <a:endParaRPr lang="en-US"/>
        </a:p>
      </dgm:t>
    </dgm:pt>
    <dgm:pt modelId="{C33E59AE-DA5D-4893-BA90-3458E8F28D81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Ревизорска запажања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D186BA7F-A1C8-495A-956B-7E754297E3BB}" type="sibTrans" cxnId="{7D4C9266-7548-40C2-B055-1D227840FB4B}">
      <dgm:prSet/>
      <dgm:spPr/>
      <dgm:t>
        <a:bodyPr/>
        <a:lstStyle/>
        <a:p>
          <a:endParaRPr lang="en-US"/>
        </a:p>
      </dgm:t>
    </dgm:pt>
    <dgm:pt modelId="{8D5E043A-9EEA-4744-B12F-75191829C5A0}" type="parTrans" cxnId="{7D4C9266-7548-40C2-B055-1D227840FB4B}">
      <dgm:prSet/>
      <dgm:spPr/>
      <dgm:t>
        <a:bodyPr/>
        <a:lstStyle/>
        <a:p>
          <a:endParaRPr lang="en-US"/>
        </a:p>
      </dgm:t>
    </dgm:pt>
    <dgm:pt modelId="{99FECBB2-03C0-4376-89B7-C89286EE9DA0}" type="pres">
      <dgm:prSet presAssocID="{A4B34C90-DEAA-490F-B3A1-33B99CB18C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8CC120-3FD9-420A-BE1E-12C08F6771BF}" type="pres">
      <dgm:prSet presAssocID="{C33E59AE-DA5D-4893-BA90-3458E8F28D81}" presName="thickLine" presStyleLbl="alignNode1" presStyleIdx="0" presStyleCnt="1"/>
      <dgm:spPr/>
    </dgm:pt>
    <dgm:pt modelId="{A5F30715-4659-461B-8598-0BA853B2B9EF}" type="pres">
      <dgm:prSet presAssocID="{C33E59AE-DA5D-4893-BA90-3458E8F28D81}" presName="horz1" presStyleCnt="0"/>
      <dgm:spPr/>
    </dgm:pt>
    <dgm:pt modelId="{A586CD10-C204-4893-B6A5-56C5DE8F2159}" type="pres">
      <dgm:prSet presAssocID="{C33E59AE-DA5D-4893-BA90-3458E8F28D81}" presName="tx1" presStyleLbl="revTx" presStyleIdx="0" presStyleCnt="5" custScaleX="121239"/>
      <dgm:spPr/>
      <dgm:t>
        <a:bodyPr/>
        <a:lstStyle/>
        <a:p>
          <a:endParaRPr lang="en-US"/>
        </a:p>
      </dgm:t>
    </dgm:pt>
    <dgm:pt modelId="{50C00532-8790-4D90-B1D5-FDF7738EBC0E}" type="pres">
      <dgm:prSet presAssocID="{C33E59AE-DA5D-4893-BA90-3458E8F28D81}" presName="vert1" presStyleCnt="0"/>
      <dgm:spPr/>
    </dgm:pt>
    <dgm:pt modelId="{5F181EFE-AAEA-46C5-A8A1-21F8AF3D5E08}" type="pres">
      <dgm:prSet presAssocID="{9760E29E-3DE0-466E-A48A-4CD9CB34E1EE}" presName="vertSpace2a" presStyleCnt="0"/>
      <dgm:spPr/>
    </dgm:pt>
    <dgm:pt modelId="{CBC6D846-6537-4A21-93E1-506E1E39D3B2}" type="pres">
      <dgm:prSet presAssocID="{9760E29E-3DE0-466E-A48A-4CD9CB34E1EE}" presName="horz2" presStyleCnt="0"/>
      <dgm:spPr/>
    </dgm:pt>
    <dgm:pt modelId="{C3E3B5E0-B2DE-4924-8F54-F0F09632F31F}" type="pres">
      <dgm:prSet presAssocID="{9760E29E-3DE0-466E-A48A-4CD9CB34E1EE}" presName="horzSpace2" presStyleCnt="0"/>
      <dgm:spPr/>
    </dgm:pt>
    <dgm:pt modelId="{F24205C9-F694-4997-80B4-910A014F0C0B}" type="pres">
      <dgm:prSet presAssocID="{9760E29E-3DE0-466E-A48A-4CD9CB34E1EE}" presName="tx2" presStyleLbl="revTx" presStyleIdx="1" presStyleCnt="5"/>
      <dgm:spPr/>
      <dgm:t>
        <a:bodyPr/>
        <a:lstStyle/>
        <a:p>
          <a:endParaRPr lang="en-US"/>
        </a:p>
      </dgm:t>
    </dgm:pt>
    <dgm:pt modelId="{E1FE55DD-19E4-42A8-9734-C8EBF50E8030}" type="pres">
      <dgm:prSet presAssocID="{9760E29E-3DE0-466E-A48A-4CD9CB34E1EE}" presName="vert2" presStyleCnt="0"/>
      <dgm:spPr/>
    </dgm:pt>
    <dgm:pt modelId="{3C7A277A-7FE5-42F7-9A4A-4DE2C97F14AD}" type="pres">
      <dgm:prSet presAssocID="{9760E29E-3DE0-466E-A48A-4CD9CB34E1EE}" presName="thinLine2b" presStyleLbl="callout" presStyleIdx="0" presStyleCnt="4"/>
      <dgm:spPr/>
    </dgm:pt>
    <dgm:pt modelId="{0257D8CA-AB29-4EDB-A519-BDA1380CB613}" type="pres">
      <dgm:prSet presAssocID="{9760E29E-3DE0-466E-A48A-4CD9CB34E1EE}" presName="vertSpace2b" presStyleCnt="0"/>
      <dgm:spPr/>
    </dgm:pt>
    <dgm:pt modelId="{E137F022-6205-4B62-A23A-0AF2593B1FA7}" type="pres">
      <dgm:prSet presAssocID="{02DFAAD2-5AB4-4B3B-ADFE-40257D3E1902}" presName="horz2" presStyleCnt="0"/>
      <dgm:spPr/>
    </dgm:pt>
    <dgm:pt modelId="{DCC00C09-F7EE-4D12-8495-A0EF672E65B1}" type="pres">
      <dgm:prSet presAssocID="{02DFAAD2-5AB4-4B3B-ADFE-40257D3E1902}" presName="horzSpace2" presStyleCnt="0"/>
      <dgm:spPr/>
    </dgm:pt>
    <dgm:pt modelId="{D673B7AA-5680-404A-9977-0BAE67D058FB}" type="pres">
      <dgm:prSet presAssocID="{02DFAAD2-5AB4-4B3B-ADFE-40257D3E1902}" presName="tx2" presStyleLbl="revTx" presStyleIdx="2" presStyleCnt="5"/>
      <dgm:spPr/>
      <dgm:t>
        <a:bodyPr/>
        <a:lstStyle/>
        <a:p>
          <a:endParaRPr lang="en-US"/>
        </a:p>
      </dgm:t>
    </dgm:pt>
    <dgm:pt modelId="{1A91E42A-FF29-471F-996A-DE6D1399530F}" type="pres">
      <dgm:prSet presAssocID="{02DFAAD2-5AB4-4B3B-ADFE-40257D3E1902}" presName="vert2" presStyleCnt="0"/>
      <dgm:spPr/>
    </dgm:pt>
    <dgm:pt modelId="{B3FAD291-3064-4AAF-92EB-09343F4AF517}" type="pres">
      <dgm:prSet presAssocID="{02DFAAD2-5AB4-4B3B-ADFE-40257D3E1902}" presName="thinLine2b" presStyleLbl="callout" presStyleIdx="1" presStyleCnt="4"/>
      <dgm:spPr/>
    </dgm:pt>
    <dgm:pt modelId="{99E7C13E-9E05-40A4-B835-F672375E2F18}" type="pres">
      <dgm:prSet presAssocID="{02DFAAD2-5AB4-4B3B-ADFE-40257D3E1902}" presName="vertSpace2b" presStyleCnt="0"/>
      <dgm:spPr/>
    </dgm:pt>
    <dgm:pt modelId="{AAA33346-FABD-49FF-BFC8-BC9C3E8F459E}" type="pres">
      <dgm:prSet presAssocID="{BAEABFE8-40B8-4707-94C9-1FA13250D925}" presName="horz2" presStyleCnt="0"/>
      <dgm:spPr/>
    </dgm:pt>
    <dgm:pt modelId="{782F294A-13E2-4101-80F6-220C9297AEAF}" type="pres">
      <dgm:prSet presAssocID="{BAEABFE8-40B8-4707-94C9-1FA13250D925}" presName="horzSpace2" presStyleCnt="0"/>
      <dgm:spPr/>
    </dgm:pt>
    <dgm:pt modelId="{0B61AEDB-CFAA-4B35-B9FA-5C2691ABF1BD}" type="pres">
      <dgm:prSet presAssocID="{BAEABFE8-40B8-4707-94C9-1FA13250D925}" presName="tx2" presStyleLbl="revTx" presStyleIdx="3" presStyleCnt="5"/>
      <dgm:spPr/>
      <dgm:t>
        <a:bodyPr/>
        <a:lstStyle/>
        <a:p>
          <a:endParaRPr lang="en-US"/>
        </a:p>
      </dgm:t>
    </dgm:pt>
    <dgm:pt modelId="{1A38C3C0-4230-4A4B-B769-AF729522FEF4}" type="pres">
      <dgm:prSet presAssocID="{BAEABFE8-40B8-4707-94C9-1FA13250D925}" presName="vert2" presStyleCnt="0"/>
      <dgm:spPr/>
    </dgm:pt>
    <dgm:pt modelId="{2C52ACFF-AE43-4B03-99A9-0151E60D6F87}" type="pres">
      <dgm:prSet presAssocID="{BAEABFE8-40B8-4707-94C9-1FA13250D925}" presName="thinLine2b" presStyleLbl="callout" presStyleIdx="2" presStyleCnt="4"/>
      <dgm:spPr/>
    </dgm:pt>
    <dgm:pt modelId="{920462AD-0DDD-42B8-97DE-FB0DD660DEB1}" type="pres">
      <dgm:prSet presAssocID="{BAEABFE8-40B8-4707-94C9-1FA13250D925}" presName="vertSpace2b" presStyleCnt="0"/>
      <dgm:spPr/>
    </dgm:pt>
    <dgm:pt modelId="{38AD86FA-2463-4D67-B5AE-C61A97BB8232}" type="pres">
      <dgm:prSet presAssocID="{09303EAD-BA21-4AA3-951A-E979981D262C}" presName="horz2" presStyleCnt="0"/>
      <dgm:spPr/>
    </dgm:pt>
    <dgm:pt modelId="{91707A24-5956-4C8F-9F33-FC2D669FA1EA}" type="pres">
      <dgm:prSet presAssocID="{09303EAD-BA21-4AA3-951A-E979981D262C}" presName="horzSpace2" presStyleCnt="0"/>
      <dgm:spPr/>
    </dgm:pt>
    <dgm:pt modelId="{653BA86E-CFF4-4875-818A-496745744BB8}" type="pres">
      <dgm:prSet presAssocID="{09303EAD-BA21-4AA3-951A-E979981D262C}" presName="tx2" presStyleLbl="revTx" presStyleIdx="4" presStyleCnt="5"/>
      <dgm:spPr/>
      <dgm:t>
        <a:bodyPr/>
        <a:lstStyle/>
        <a:p>
          <a:endParaRPr lang="en-US"/>
        </a:p>
      </dgm:t>
    </dgm:pt>
    <dgm:pt modelId="{02C215D3-706D-469A-97BC-CCA35E9A194B}" type="pres">
      <dgm:prSet presAssocID="{09303EAD-BA21-4AA3-951A-E979981D262C}" presName="vert2" presStyleCnt="0"/>
      <dgm:spPr/>
    </dgm:pt>
    <dgm:pt modelId="{C0EA7C7F-D38D-4836-B11E-67D1229F7704}" type="pres">
      <dgm:prSet presAssocID="{09303EAD-BA21-4AA3-951A-E979981D262C}" presName="thinLine2b" presStyleLbl="callout" presStyleIdx="3" presStyleCnt="4"/>
      <dgm:spPr/>
    </dgm:pt>
    <dgm:pt modelId="{F8162AA1-D5AF-4361-A1F1-9CCECE04F9B8}" type="pres">
      <dgm:prSet presAssocID="{09303EAD-BA21-4AA3-951A-E979981D262C}" presName="vertSpace2b" presStyleCnt="0"/>
      <dgm:spPr/>
    </dgm:pt>
  </dgm:ptLst>
  <dgm:cxnLst>
    <dgm:cxn modelId="{12DB667F-5D46-4747-9B73-B6E190133D5E}" srcId="{C33E59AE-DA5D-4893-BA90-3458E8F28D81}" destId="{02DFAAD2-5AB4-4B3B-ADFE-40257D3E1902}" srcOrd="1" destOrd="0" parTransId="{8E14B8BB-C783-4989-B8D7-0EEB4D392F7C}" sibTransId="{C6B148CE-9DAF-4A01-A748-D441CB9EEE9C}"/>
    <dgm:cxn modelId="{70724E5C-8963-4D91-BEED-3687E941AA70}" srcId="{C33E59AE-DA5D-4893-BA90-3458E8F28D81}" destId="{BAEABFE8-40B8-4707-94C9-1FA13250D925}" srcOrd="2" destOrd="0" parTransId="{1EC33478-6FF8-438C-931E-F27CC18C17D5}" sibTransId="{A80DBF19-27E9-4378-AAFC-1005525F67C7}"/>
    <dgm:cxn modelId="{B49B3E38-C12D-46BE-997F-1B22D6569BA0}" type="presOf" srcId="{09303EAD-BA21-4AA3-951A-E979981D262C}" destId="{653BA86E-CFF4-4875-818A-496745744BB8}" srcOrd="0" destOrd="0" presId="urn:microsoft.com/office/officeart/2008/layout/LinedList"/>
    <dgm:cxn modelId="{7AE77DE8-262D-4568-8300-E6AF2EA84B65}" srcId="{C33E59AE-DA5D-4893-BA90-3458E8F28D81}" destId="{09303EAD-BA21-4AA3-951A-E979981D262C}" srcOrd="3" destOrd="0" parTransId="{32E7D8E8-9888-4DBB-BC33-22411FAEBE4B}" sibTransId="{15CA3BEB-AD10-44CF-B358-DD2250DF4A10}"/>
    <dgm:cxn modelId="{7D4C9266-7548-40C2-B055-1D227840FB4B}" srcId="{A4B34C90-DEAA-490F-B3A1-33B99CB18C4D}" destId="{C33E59AE-DA5D-4893-BA90-3458E8F28D81}" srcOrd="0" destOrd="0" parTransId="{8D5E043A-9EEA-4744-B12F-75191829C5A0}" sibTransId="{D186BA7F-A1C8-495A-956B-7E754297E3BB}"/>
    <dgm:cxn modelId="{63CA6A2A-7EC4-492F-BE17-4E77E8674F2E}" type="presOf" srcId="{BAEABFE8-40B8-4707-94C9-1FA13250D925}" destId="{0B61AEDB-CFAA-4B35-B9FA-5C2691ABF1BD}" srcOrd="0" destOrd="0" presId="urn:microsoft.com/office/officeart/2008/layout/LinedList"/>
    <dgm:cxn modelId="{46E43FDF-9B16-4144-BE65-1145E5AF680E}" type="presOf" srcId="{9760E29E-3DE0-466E-A48A-4CD9CB34E1EE}" destId="{F24205C9-F694-4997-80B4-910A014F0C0B}" srcOrd="0" destOrd="0" presId="urn:microsoft.com/office/officeart/2008/layout/LinedList"/>
    <dgm:cxn modelId="{163A31C1-A9F0-4A6B-8D13-09DBED8E9FA1}" type="presOf" srcId="{02DFAAD2-5AB4-4B3B-ADFE-40257D3E1902}" destId="{D673B7AA-5680-404A-9977-0BAE67D058FB}" srcOrd="0" destOrd="0" presId="urn:microsoft.com/office/officeart/2008/layout/LinedList"/>
    <dgm:cxn modelId="{E735A867-2FB4-4093-9749-1A7903936BDC}" type="presOf" srcId="{C33E59AE-DA5D-4893-BA90-3458E8F28D81}" destId="{A586CD10-C204-4893-B6A5-56C5DE8F2159}" srcOrd="0" destOrd="0" presId="urn:microsoft.com/office/officeart/2008/layout/LinedList"/>
    <dgm:cxn modelId="{3397FDD8-F330-470F-BA26-8E4C62CD304F}" type="presOf" srcId="{A4B34C90-DEAA-490F-B3A1-33B99CB18C4D}" destId="{99FECBB2-03C0-4376-89B7-C89286EE9DA0}" srcOrd="0" destOrd="0" presId="urn:microsoft.com/office/officeart/2008/layout/LinedList"/>
    <dgm:cxn modelId="{82A433B1-4720-44BA-A77B-1F8A8FA1A6B5}" srcId="{C33E59AE-DA5D-4893-BA90-3458E8F28D81}" destId="{9760E29E-3DE0-466E-A48A-4CD9CB34E1EE}" srcOrd="0" destOrd="0" parTransId="{C5ADF782-3360-4CEA-BBB3-F5DBD75DFD10}" sibTransId="{4E518958-DD9E-4559-ABE5-2DDFB79D4F4D}"/>
    <dgm:cxn modelId="{C1C83CC1-87EC-4E4F-B71A-3AC268DF44BE}" type="presParOf" srcId="{99FECBB2-03C0-4376-89B7-C89286EE9DA0}" destId="{4F8CC120-3FD9-420A-BE1E-12C08F6771BF}" srcOrd="0" destOrd="0" presId="urn:microsoft.com/office/officeart/2008/layout/LinedList"/>
    <dgm:cxn modelId="{4E18C3A5-9373-4AF7-B091-576A7BE78350}" type="presParOf" srcId="{99FECBB2-03C0-4376-89B7-C89286EE9DA0}" destId="{A5F30715-4659-461B-8598-0BA853B2B9EF}" srcOrd="1" destOrd="0" presId="urn:microsoft.com/office/officeart/2008/layout/LinedList"/>
    <dgm:cxn modelId="{F52B674D-D20E-4830-A8B6-A43C018C7620}" type="presParOf" srcId="{A5F30715-4659-461B-8598-0BA853B2B9EF}" destId="{A586CD10-C204-4893-B6A5-56C5DE8F2159}" srcOrd="0" destOrd="0" presId="urn:microsoft.com/office/officeart/2008/layout/LinedList"/>
    <dgm:cxn modelId="{185184FA-3F30-4BA3-B57D-9FC033B05D88}" type="presParOf" srcId="{A5F30715-4659-461B-8598-0BA853B2B9EF}" destId="{50C00532-8790-4D90-B1D5-FDF7738EBC0E}" srcOrd="1" destOrd="0" presId="urn:microsoft.com/office/officeart/2008/layout/LinedList"/>
    <dgm:cxn modelId="{73799DEA-6A14-4188-8F7A-0CB79E882416}" type="presParOf" srcId="{50C00532-8790-4D90-B1D5-FDF7738EBC0E}" destId="{5F181EFE-AAEA-46C5-A8A1-21F8AF3D5E08}" srcOrd="0" destOrd="0" presId="urn:microsoft.com/office/officeart/2008/layout/LinedList"/>
    <dgm:cxn modelId="{ABB6998E-5D8F-4E97-8ADD-D7A194C4BB81}" type="presParOf" srcId="{50C00532-8790-4D90-B1D5-FDF7738EBC0E}" destId="{CBC6D846-6537-4A21-93E1-506E1E39D3B2}" srcOrd="1" destOrd="0" presId="urn:microsoft.com/office/officeart/2008/layout/LinedList"/>
    <dgm:cxn modelId="{FF0EBFD2-FC9F-4701-A6A8-CE97E7CF7E4E}" type="presParOf" srcId="{CBC6D846-6537-4A21-93E1-506E1E39D3B2}" destId="{C3E3B5E0-B2DE-4924-8F54-F0F09632F31F}" srcOrd="0" destOrd="0" presId="urn:microsoft.com/office/officeart/2008/layout/LinedList"/>
    <dgm:cxn modelId="{0BB94026-909A-4EE1-9D92-F3FC75975E0E}" type="presParOf" srcId="{CBC6D846-6537-4A21-93E1-506E1E39D3B2}" destId="{F24205C9-F694-4997-80B4-910A014F0C0B}" srcOrd="1" destOrd="0" presId="urn:microsoft.com/office/officeart/2008/layout/LinedList"/>
    <dgm:cxn modelId="{13F6AAF0-9FC1-4DE3-A71F-05D630D850CE}" type="presParOf" srcId="{CBC6D846-6537-4A21-93E1-506E1E39D3B2}" destId="{E1FE55DD-19E4-42A8-9734-C8EBF50E8030}" srcOrd="2" destOrd="0" presId="urn:microsoft.com/office/officeart/2008/layout/LinedList"/>
    <dgm:cxn modelId="{B680B8BE-3349-4B8F-A8DA-9AF38ACADB66}" type="presParOf" srcId="{50C00532-8790-4D90-B1D5-FDF7738EBC0E}" destId="{3C7A277A-7FE5-42F7-9A4A-4DE2C97F14AD}" srcOrd="2" destOrd="0" presId="urn:microsoft.com/office/officeart/2008/layout/LinedList"/>
    <dgm:cxn modelId="{AF852140-0EAA-4078-AEF6-537993ADD18E}" type="presParOf" srcId="{50C00532-8790-4D90-B1D5-FDF7738EBC0E}" destId="{0257D8CA-AB29-4EDB-A519-BDA1380CB613}" srcOrd="3" destOrd="0" presId="urn:microsoft.com/office/officeart/2008/layout/LinedList"/>
    <dgm:cxn modelId="{DECDFCEE-D9DB-4D13-ACDA-420B4AD364A6}" type="presParOf" srcId="{50C00532-8790-4D90-B1D5-FDF7738EBC0E}" destId="{E137F022-6205-4B62-A23A-0AF2593B1FA7}" srcOrd="4" destOrd="0" presId="urn:microsoft.com/office/officeart/2008/layout/LinedList"/>
    <dgm:cxn modelId="{826C2D7F-5944-411D-B321-6F1BC59848B8}" type="presParOf" srcId="{E137F022-6205-4B62-A23A-0AF2593B1FA7}" destId="{DCC00C09-F7EE-4D12-8495-A0EF672E65B1}" srcOrd="0" destOrd="0" presId="urn:microsoft.com/office/officeart/2008/layout/LinedList"/>
    <dgm:cxn modelId="{722A47E2-1752-4658-AA29-678260025722}" type="presParOf" srcId="{E137F022-6205-4B62-A23A-0AF2593B1FA7}" destId="{D673B7AA-5680-404A-9977-0BAE67D058FB}" srcOrd="1" destOrd="0" presId="urn:microsoft.com/office/officeart/2008/layout/LinedList"/>
    <dgm:cxn modelId="{F27BEAE2-42E8-40CB-9991-9005A3800425}" type="presParOf" srcId="{E137F022-6205-4B62-A23A-0AF2593B1FA7}" destId="{1A91E42A-FF29-471F-996A-DE6D1399530F}" srcOrd="2" destOrd="0" presId="urn:microsoft.com/office/officeart/2008/layout/LinedList"/>
    <dgm:cxn modelId="{75E6DD2F-5E2F-4635-A74F-CBB421C5CAAF}" type="presParOf" srcId="{50C00532-8790-4D90-B1D5-FDF7738EBC0E}" destId="{B3FAD291-3064-4AAF-92EB-09343F4AF517}" srcOrd="5" destOrd="0" presId="urn:microsoft.com/office/officeart/2008/layout/LinedList"/>
    <dgm:cxn modelId="{8E2D7E2E-B94E-4E2D-BABE-91266DFB76C5}" type="presParOf" srcId="{50C00532-8790-4D90-B1D5-FDF7738EBC0E}" destId="{99E7C13E-9E05-40A4-B835-F672375E2F18}" srcOrd="6" destOrd="0" presId="urn:microsoft.com/office/officeart/2008/layout/LinedList"/>
    <dgm:cxn modelId="{2CBD0E20-1CA2-4301-AF06-A22FD6A4E7DE}" type="presParOf" srcId="{50C00532-8790-4D90-B1D5-FDF7738EBC0E}" destId="{AAA33346-FABD-49FF-BFC8-BC9C3E8F459E}" srcOrd="7" destOrd="0" presId="urn:microsoft.com/office/officeart/2008/layout/LinedList"/>
    <dgm:cxn modelId="{575BA43C-47DD-402B-A66A-A1F40410722B}" type="presParOf" srcId="{AAA33346-FABD-49FF-BFC8-BC9C3E8F459E}" destId="{782F294A-13E2-4101-80F6-220C9297AEAF}" srcOrd="0" destOrd="0" presId="urn:microsoft.com/office/officeart/2008/layout/LinedList"/>
    <dgm:cxn modelId="{E9BF337D-2646-4604-8233-8A1DCADCCEA3}" type="presParOf" srcId="{AAA33346-FABD-49FF-BFC8-BC9C3E8F459E}" destId="{0B61AEDB-CFAA-4B35-B9FA-5C2691ABF1BD}" srcOrd="1" destOrd="0" presId="urn:microsoft.com/office/officeart/2008/layout/LinedList"/>
    <dgm:cxn modelId="{1E6F4B3F-30FF-404D-A173-5C499A42129F}" type="presParOf" srcId="{AAA33346-FABD-49FF-BFC8-BC9C3E8F459E}" destId="{1A38C3C0-4230-4A4B-B769-AF729522FEF4}" srcOrd="2" destOrd="0" presId="urn:microsoft.com/office/officeart/2008/layout/LinedList"/>
    <dgm:cxn modelId="{8891A938-3FA7-4573-B264-603E22EAC712}" type="presParOf" srcId="{50C00532-8790-4D90-B1D5-FDF7738EBC0E}" destId="{2C52ACFF-AE43-4B03-99A9-0151E60D6F87}" srcOrd="8" destOrd="0" presId="urn:microsoft.com/office/officeart/2008/layout/LinedList"/>
    <dgm:cxn modelId="{E19F79F8-0657-4F5F-A2DC-A04F14C1DC7A}" type="presParOf" srcId="{50C00532-8790-4D90-B1D5-FDF7738EBC0E}" destId="{920462AD-0DDD-42B8-97DE-FB0DD660DEB1}" srcOrd="9" destOrd="0" presId="urn:microsoft.com/office/officeart/2008/layout/LinedList"/>
    <dgm:cxn modelId="{E654D50F-351D-42EC-B60D-3973D2D37C33}" type="presParOf" srcId="{50C00532-8790-4D90-B1D5-FDF7738EBC0E}" destId="{38AD86FA-2463-4D67-B5AE-C61A97BB8232}" srcOrd="10" destOrd="0" presId="urn:microsoft.com/office/officeart/2008/layout/LinedList"/>
    <dgm:cxn modelId="{95781CF7-8343-4FB1-8660-54E0C0F1A4DF}" type="presParOf" srcId="{38AD86FA-2463-4D67-B5AE-C61A97BB8232}" destId="{91707A24-5956-4C8F-9F33-FC2D669FA1EA}" srcOrd="0" destOrd="0" presId="urn:microsoft.com/office/officeart/2008/layout/LinedList"/>
    <dgm:cxn modelId="{08EC18A7-7EF6-4245-96E7-F58F3E22A03A}" type="presParOf" srcId="{38AD86FA-2463-4D67-B5AE-C61A97BB8232}" destId="{653BA86E-CFF4-4875-818A-496745744BB8}" srcOrd="1" destOrd="0" presId="urn:microsoft.com/office/officeart/2008/layout/LinedList"/>
    <dgm:cxn modelId="{31F99DE7-34C5-4BB5-A08A-F1E94A8A889A}" type="presParOf" srcId="{38AD86FA-2463-4D67-B5AE-C61A97BB8232}" destId="{02C215D3-706D-469A-97BC-CCA35E9A194B}" srcOrd="2" destOrd="0" presId="urn:microsoft.com/office/officeart/2008/layout/LinedList"/>
    <dgm:cxn modelId="{1649FB5A-591A-466F-9C9E-34B0EE845094}" type="presParOf" srcId="{50C00532-8790-4D90-B1D5-FDF7738EBC0E}" destId="{C0EA7C7F-D38D-4836-B11E-67D1229F7704}" srcOrd="11" destOrd="0" presId="urn:microsoft.com/office/officeart/2008/layout/LinedList"/>
    <dgm:cxn modelId="{B8741B8D-401E-45D9-8356-2406E22D8486}" type="presParOf" srcId="{50C00532-8790-4D90-B1D5-FDF7738EBC0E}" destId="{F8162AA1-D5AF-4361-A1F1-9CCECE04F9B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F556-A850-4B5E-8E3F-BF1440D4D6FA}">
      <dsp:nvSpPr>
        <dsp:cNvPr id="0" name=""/>
        <dsp:cNvSpPr/>
      </dsp:nvSpPr>
      <dsp:spPr>
        <a:xfrm>
          <a:off x="2419968" y="605642"/>
          <a:ext cx="4122075" cy="128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noProof="0" dirty="0" smtClean="0">
              <a:solidFill>
                <a:schemeClr val="tx2"/>
              </a:solidFill>
            </a:rPr>
            <a:t>Међународне организације врховних ревизорских институција (INTOSAI)</a:t>
          </a:r>
          <a:endParaRPr lang="sr-Cyrl-RS" sz="2000" kern="1200" noProof="0" dirty="0"/>
        </a:p>
      </dsp:txBody>
      <dsp:txXfrm>
        <a:off x="2419968" y="605642"/>
        <a:ext cx="4122075" cy="1288148"/>
      </dsp:txXfrm>
    </dsp:sp>
    <dsp:sp modelId="{F9F46075-9D21-4A69-B92E-77F51F11D596}">
      <dsp:nvSpPr>
        <dsp:cNvPr id="0" name=""/>
        <dsp:cNvSpPr/>
      </dsp:nvSpPr>
      <dsp:spPr>
        <a:xfrm>
          <a:off x="2160236" y="491038"/>
          <a:ext cx="912271" cy="12384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60E08-7B78-44F7-ABF1-4F337B88615D}">
      <dsp:nvSpPr>
        <dsp:cNvPr id="0" name=""/>
        <dsp:cNvSpPr/>
      </dsp:nvSpPr>
      <dsp:spPr>
        <a:xfrm>
          <a:off x="172852" y="2227278"/>
          <a:ext cx="4122075" cy="128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noProof="0" dirty="0" smtClean="0">
              <a:solidFill>
                <a:schemeClr val="tx2"/>
              </a:solidFill>
            </a:rPr>
            <a:t>Европске организације врховних ревизорских институција </a:t>
          </a:r>
          <a:r>
            <a:rPr lang="en-US" sz="2000" kern="1200" dirty="0" smtClean="0">
              <a:solidFill>
                <a:schemeClr val="tx2"/>
              </a:solidFill>
            </a:rPr>
            <a:t>(EUROSAI)</a:t>
          </a:r>
          <a:endParaRPr lang="en-US" sz="2000" kern="1200" dirty="0"/>
        </a:p>
      </dsp:txBody>
      <dsp:txXfrm>
        <a:off x="172852" y="2227278"/>
        <a:ext cx="4122075" cy="1288148"/>
      </dsp:txXfrm>
    </dsp:sp>
    <dsp:sp modelId="{B3440A1C-342F-4361-B5ED-A111A07A6098}">
      <dsp:nvSpPr>
        <dsp:cNvPr id="0" name=""/>
        <dsp:cNvSpPr/>
      </dsp:nvSpPr>
      <dsp:spPr>
        <a:xfrm>
          <a:off x="1099" y="2041212"/>
          <a:ext cx="901704" cy="13525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2443A-3802-4107-9ABF-5162DEA243A1}">
      <dsp:nvSpPr>
        <dsp:cNvPr id="0" name=""/>
        <dsp:cNvSpPr/>
      </dsp:nvSpPr>
      <dsp:spPr>
        <a:xfrm>
          <a:off x="4661800" y="2227278"/>
          <a:ext cx="4122075" cy="128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Мреже врховних ревизорских институција држава кандидата и потенцијалних кандидата за чланство у Европску унију</a:t>
          </a:r>
          <a:r>
            <a:rPr lang="sr-Cyrl-RS" sz="1800" kern="1200" dirty="0" smtClean="0">
              <a:solidFill>
                <a:schemeClr val="tx2"/>
              </a:solidFill>
            </a:rPr>
            <a:t> и Европског ревизорског суда</a:t>
          </a:r>
          <a:endParaRPr lang="en-US" sz="1800" kern="1200" dirty="0"/>
        </a:p>
      </dsp:txBody>
      <dsp:txXfrm>
        <a:off x="4661800" y="2227278"/>
        <a:ext cx="4122075" cy="1288148"/>
      </dsp:txXfrm>
    </dsp:sp>
    <dsp:sp modelId="{80D7FF0E-353F-4D12-882C-E3572C0B1FDD}">
      <dsp:nvSpPr>
        <dsp:cNvPr id="0" name=""/>
        <dsp:cNvSpPr/>
      </dsp:nvSpPr>
      <dsp:spPr>
        <a:xfrm>
          <a:off x="4490047" y="2041212"/>
          <a:ext cx="901704" cy="13525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F577-F0B2-4724-AE7C-107ADE948EAA}">
      <dsp:nvSpPr>
        <dsp:cNvPr id="0" name=""/>
        <dsp:cNvSpPr/>
      </dsp:nvSpPr>
      <dsp:spPr>
        <a:xfrm>
          <a:off x="735858" y="2911609"/>
          <a:ext cx="2388003" cy="142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>
              <a:solidFill>
                <a:schemeClr val="tx2">
                  <a:lumMod val="75000"/>
                </a:schemeClr>
              </a:solidFill>
            </a:rPr>
            <a:t>ДОБИТ</a:t>
          </a:r>
          <a:endParaRPr lang="en-GB" sz="2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69318" y="3079246"/>
        <a:ext cx="1376866" cy="1086324"/>
      </dsp:txXfrm>
    </dsp:sp>
    <dsp:sp modelId="{D52AF3B3-58F3-4DA0-B9A2-A0330AE046B9}">
      <dsp:nvSpPr>
        <dsp:cNvPr id="0" name=""/>
        <dsp:cNvSpPr/>
      </dsp:nvSpPr>
      <dsp:spPr>
        <a:xfrm>
          <a:off x="519829" y="466414"/>
          <a:ext cx="2655397" cy="1477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>
              <a:solidFill>
                <a:schemeClr val="tx2">
                  <a:lumMod val="75000"/>
                </a:schemeClr>
              </a:solidFill>
            </a:rPr>
            <a:t>ДОБИТ</a:t>
          </a:r>
          <a:endParaRPr lang="en-GB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73388" y="640615"/>
        <a:ext cx="1531039" cy="11288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A4311-BA25-42F3-8C38-99F70139201A}">
      <dsp:nvSpPr>
        <dsp:cNvPr id="0" name=""/>
        <dsp:cNvSpPr/>
      </dsp:nvSpPr>
      <dsp:spPr>
        <a:xfrm>
          <a:off x="0" y="0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61426-37D8-4504-A37D-56DB98A3DEF5}">
      <dsp:nvSpPr>
        <dsp:cNvPr id="0" name=""/>
        <dsp:cNvSpPr/>
      </dsp:nvSpPr>
      <dsp:spPr>
        <a:xfrm>
          <a:off x="0" y="0"/>
          <a:ext cx="2399530" cy="561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Неусаглашеност прописа или непостојање регулаторног оквира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2399530" cy="5616624"/>
      </dsp:txXfrm>
    </dsp:sp>
    <dsp:sp modelId="{E503032C-F35E-4556-9D37-56AC27B17D7C}">
      <dsp:nvSpPr>
        <dsp:cNvPr id="0" name=""/>
        <dsp:cNvSpPr/>
      </dsp:nvSpPr>
      <dsp:spPr>
        <a:xfrm>
          <a:off x="2501626" y="130542"/>
          <a:ext cx="5343058" cy="2610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Закони којим су уређене одређене врсте накнада са Законом о буџетском систему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4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Закон о јавној својини са Законом о буџетском систему </a:t>
          </a:r>
        </a:p>
      </dsp:txBody>
      <dsp:txXfrm>
        <a:off x="2501626" y="130542"/>
        <a:ext cx="5343058" cy="2610852"/>
      </dsp:txXfrm>
    </dsp:sp>
    <dsp:sp modelId="{D1988E2E-1CB0-4E66-ACB6-E7E495CF6175}">
      <dsp:nvSpPr>
        <dsp:cNvPr id="0" name=""/>
        <dsp:cNvSpPr/>
      </dsp:nvSpPr>
      <dsp:spPr>
        <a:xfrm>
          <a:off x="2399530" y="2741395"/>
          <a:ext cx="5445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BF540-6C9E-4979-B1FE-231AA51E790E}">
      <dsp:nvSpPr>
        <dsp:cNvPr id="0" name=""/>
        <dsp:cNvSpPr/>
      </dsp:nvSpPr>
      <dsp:spPr>
        <a:xfrm>
          <a:off x="2501626" y="2871937"/>
          <a:ext cx="5343058" cy="2610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Посебан закон којим ће се уредити накнаде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4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Закон о бележништву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01626" y="2871937"/>
        <a:ext cx="5343058" cy="2610852"/>
      </dsp:txXfrm>
    </dsp:sp>
    <dsp:sp modelId="{2CC53C6F-008A-4617-907E-5341302EBD94}">
      <dsp:nvSpPr>
        <dsp:cNvPr id="0" name=""/>
        <dsp:cNvSpPr/>
      </dsp:nvSpPr>
      <dsp:spPr>
        <a:xfrm>
          <a:off x="2399530" y="5482790"/>
          <a:ext cx="5445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DDACC-E6BD-4C6B-B949-058EB1E9D0E4}">
      <dsp:nvSpPr>
        <dsp:cNvPr id="0" name=""/>
        <dsp:cNvSpPr/>
      </dsp:nvSpPr>
      <dsp:spPr>
        <a:xfrm>
          <a:off x="0" y="2812"/>
          <a:ext cx="8064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B3A8F-5DA2-474E-8372-14FED703DB3E}">
      <dsp:nvSpPr>
        <dsp:cNvPr id="0" name=""/>
        <dsp:cNvSpPr/>
      </dsp:nvSpPr>
      <dsp:spPr>
        <a:xfrm>
          <a:off x="0" y="2812"/>
          <a:ext cx="2143525" cy="575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делу буџетирања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Ревизорска запажања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2812"/>
        <a:ext cx="2143525" cy="5755014"/>
      </dsp:txXfrm>
    </dsp:sp>
    <dsp:sp modelId="{E1DDFE16-1153-4A93-BB07-926F0E73DBA3}">
      <dsp:nvSpPr>
        <dsp:cNvPr id="0" name=""/>
        <dsp:cNvSpPr/>
      </dsp:nvSpPr>
      <dsp:spPr>
        <a:xfrm>
          <a:off x="2235125" y="74753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Нереално планирање прихода и примања 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35125" y="74753"/>
        <a:ext cx="5805425" cy="776983"/>
      </dsp:txXfrm>
    </dsp:sp>
    <dsp:sp modelId="{75CF3DC0-8BF6-4D77-9C69-E929F3C99238}">
      <dsp:nvSpPr>
        <dsp:cNvPr id="0" name=""/>
        <dsp:cNvSpPr/>
      </dsp:nvSpPr>
      <dsp:spPr>
        <a:xfrm>
          <a:off x="2143525" y="818645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DAD1B-643B-42AA-980C-AEE7353EC46C}">
      <dsp:nvSpPr>
        <dsp:cNvPr id="0" name=""/>
        <dsp:cNvSpPr/>
      </dsp:nvSpPr>
      <dsp:spPr>
        <a:xfrm>
          <a:off x="2254457" y="857494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Наплата прихода изван буџета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54457" y="857494"/>
        <a:ext cx="5805425" cy="776983"/>
      </dsp:txXfrm>
    </dsp:sp>
    <dsp:sp modelId="{39CFD8F8-8C69-4089-8615-233FDC645E46}">
      <dsp:nvSpPr>
        <dsp:cNvPr id="0" name=""/>
        <dsp:cNvSpPr/>
      </dsp:nvSpPr>
      <dsp:spPr>
        <a:xfrm>
          <a:off x="2143525" y="1634477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A1F9D-BA2B-4461-81FD-CB8FEC8A42D8}">
      <dsp:nvSpPr>
        <dsp:cNvPr id="0" name=""/>
        <dsp:cNvSpPr/>
      </dsp:nvSpPr>
      <dsp:spPr>
        <a:xfrm>
          <a:off x="2254457" y="1673326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Недовољно ефикасна наплата потраживања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54457" y="1673326"/>
        <a:ext cx="5805425" cy="776983"/>
      </dsp:txXfrm>
    </dsp:sp>
    <dsp:sp modelId="{6A45FC40-14CA-47D9-B647-D7490A2B9D1A}">
      <dsp:nvSpPr>
        <dsp:cNvPr id="0" name=""/>
        <dsp:cNvSpPr/>
      </dsp:nvSpPr>
      <dsp:spPr>
        <a:xfrm>
          <a:off x="2143525" y="2450309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DB58A-695C-4950-A929-39CCECC31F7E}">
      <dsp:nvSpPr>
        <dsp:cNvPr id="0" name=""/>
        <dsp:cNvSpPr/>
      </dsp:nvSpPr>
      <dsp:spPr>
        <a:xfrm>
          <a:off x="2254457" y="2489158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Планирање и извршење расхода изван надлежности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54457" y="2489158"/>
        <a:ext cx="5805425" cy="776983"/>
      </dsp:txXfrm>
    </dsp:sp>
    <dsp:sp modelId="{CA2CE7B9-49EF-4512-AC31-88A719947142}">
      <dsp:nvSpPr>
        <dsp:cNvPr id="0" name=""/>
        <dsp:cNvSpPr/>
      </dsp:nvSpPr>
      <dsp:spPr>
        <a:xfrm>
          <a:off x="2143525" y="3266142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9C89F-230F-45F7-94E1-6FFF08B4762E}">
      <dsp:nvSpPr>
        <dsp:cNvPr id="0" name=""/>
        <dsp:cNvSpPr/>
      </dsp:nvSpPr>
      <dsp:spPr>
        <a:xfrm>
          <a:off x="2254457" y="3304991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>
              <a:solidFill>
                <a:schemeClr val="tx2">
                  <a:lumMod val="75000"/>
                </a:schemeClr>
              </a:solidFill>
            </a:rPr>
            <a:t>Различита поступања у примени прописа</a:t>
          </a:r>
          <a:endParaRPr lang="en-US" sz="2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54457" y="3304991"/>
        <a:ext cx="5805425" cy="776983"/>
      </dsp:txXfrm>
    </dsp:sp>
    <dsp:sp modelId="{43F30C6F-D0E2-418D-9C11-EE6A6A69D4FE}">
      <dsp:nvSpPr>
        <dsp:cNvPr id="0" name=""/>
        <dsp:cNvSpPr/>
      </dsp:nvSpPr>
      <dsp:spPr>
        <a:xfrm>
          <a:off x="2143525" y="4081974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D6146-03E7-4198-A402-849BA32F09C5}">
      <dsp:nvSpPr>
        <dsp:cNvPr id="0" name=""/>
        <dsp:cNvSpPr/>
      </dsp:nvSpPr>
      <dsp:spPr>
        <a:xfrm>
          <a:off x="2254457" y="4120823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>
              <a:solidFill>
                <a:schemeClr val="tx2">
                  <a:lumMod val="75000"/>
                </a:schemeClr>
              </a:solidFill>
            </a:rPr>
            <a:t>Извршавање расхода и издатака у условима нерешеног питања власништва имовине</a:t>
          </a:r>
          <a:endParaRPr lang="en-US" sz="2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54457" y="4120823"/>
        <a:ext cx="5805425" cy="776983"/>
      </dsp:txXfrm>
    </dsp:sp>
    <dsp:sp modelId="{A88687FD-4EE9-4B28-81C1-810EBD9B7A7F}">
      <dsp:nvSpPr>
        <dsp:cNvPr id="0" name=""/>
        <dsp:cNvSpPr/>
      </dsp:nvSpPr>
      <dsp:spPr>
        <a:xfrm>
          <a:off x="2143525" y="4897806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8EFAD-0AF4-4D16-B181-AE6BCD50F618}">
      <dsp:nvSpPr>
        <dsp:cNvPr id="0" name=""/>
        <dsp:cNvSpPr/>
      </dsp:nvSpPr>
      <dsp:spPr>
        <a:xfrm>
          <a:off x="2254457" y="4936655"/>
          <a:ext cx="5805425" cy="77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>
              <a:solidFill>
                <a:schemeClr val="tx2">
                  <a:lumMod val="75000"/>
                </a:schemeClr>
              </a:solidFill>
            </a:rPr>
            <a:t>Финансирање</a:t>
          </a:r>
          <a:r>
            <a:rPr lang="sr-Cyrl-RS" sz="2100" kern="1200" baseline="0" dirty="0" smtClean="0">
              <a:solidFill>
                <a:schemeClr val="tx2">
                  <a:lumMod val="75000"/>
                </a:schemeClr>
              </a:solidFill>
            </a:rPr>
            <a:t> са различитих нивоа власти  </a:t>
          </a:r>
          <a:endParaRPr lang="en-US" sz="2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54457" y="4936655"/>
        <a:ext cx="5805425" cy="776983"/>
      </dsp:txXfrm>
    </dsp:sp>
    <dsp:sp modelId="{02124328-C528-4C89-9BE3-BBABA4BF70B4}">
      <dsp:nvSpPr>
        <dsp:cNvPr id="0" name=""/>
        <dsp:cNvSpPr/>
      </dsp:nvSpPr>
      <dsp:spPr>
        <a:xfrm>
          <a:off x="2143525" y="5713638"/>
          <a:ext cx="5916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E3162-DCE1-486C-BC7A-69F2F045623A}">
      <dsp:nvSpPr>
        <dsp:cNvPr id="0" name=""/>
        <dsp:cNvSpPr/>
      </dsp:nvSpPr>
      <dsp:spPr>
        <a:xfrm>
          <a:off x="0" y="2672"/>
          <a:ext cx="792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95D3B-DBE6-42C7-8C17-B0505BF23A29}">
      <dsp:nvSpPr>
        <dsp:cNvPr id="0" name=""/>
        <dsp:cNvSpPr/>
      </dsp:nvSpPr>
      <dsp:spPr>
        <a:xfrm>
          <a:off x="0" y="2672"/>
          <a:ext cx="2323420" cy="546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делу извршења буџета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accent6">
                  <a:lumMod val="75000"/>
                </a:schemeClr>
              </a:solidFill>
            </a:rPr>
            <a:t>Ревизорска запажања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accent6">
                  <a:lumMod val="75000"/>
                </a:schemeClr>
              </a:solidFill>
            </a:rPr>
            <a:t>Надзор над остваривањем финансијских планова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0" y="2672"/>
        <a:ext cx="2323420" cy="5467933"/>
      </dsp:txXfrm>
    </dsp:sp>
    <dsp:sp modelId="{AB93EF1D-F5BC-4B9A-B843-D8C018CD2BBF}">
      <dsp:nvSpPr>
        <dsp:cNvPr id="0" name=""/>
        <dsp:cNvSpPr/>
      </dsp:nvSpPr>
      <dsp:spPr>
        <a:xfrm>
          <a:off x="2428310" y="54201"/>
          <a:ext cx="5489231" cy="10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Непостојање финансијских планова и планова за извршења буџета  (квота)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28310" y="54201"/>
        <a:ext cx="5489231" cy="1030577"/>
      </dsp:txXfrm>
    </dsp:sp>
    <dsp:sp modelId="{8C2FBB92-D422-47C5-9E63-18106001C34F}">
      <dsp:nvSpPr>
        <dsp:cNvPr id="0" name=""/>
        <dsp:cNvSpPr/>
      </dsp:nvSpPr>
      <dsp:spPr>
        <a:xfrm>
          <a:off x="2323420" y="1084778"/>
          <a:ext cx="55941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EF95B-78A7-41E8-A75C-45FA331875F1}">
      <dsp:nvSpPr>
        <dsp:cNvPr id="0" name=""/>
        <dsp:cNvSpPr/>
      </dsp:nvSpPr>
      <dsp:spPr>
        <a:xfrm>
          <a:off x="2428310" y="1136307"/>
          <a:ext cx="5489231" cy="10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Преузимање обавеза изнад апропријације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28310" y="1136307"/>
        <a:ext cx="5489231" cy="1030577"/>
      </dsp:txXfrm>
    </dsp:sp>
    <dsp:sp modelId="{EEB4EB3F-7597-4B1D-9655-14AFB761FAFA}">
      <dsp:nvSpPr>
        <dsp:cNvPr id="0" name=""/>
        <dsp:cNvSpPr/>
      </dsp:nvSpPr>
      <dsp:spPr>
        <a:xfrm>
          <a:off x="2323420" y="2166884"/>
          <a:ext cx="55941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50362-EFE8-42DE-95BD-4D725D83F50C}">
      <dsp:nvSpPr>
        <dsp:cNvPr id="0" name=""/>
        <dsp:cNvSpPr/>
      </dsp:nvSpPr>
      <dsp:spPr>
        <a:xfrm>
          <a:off x="2428310" y="2218413"/>
          <a:ext cx="5489231" cy="10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Покретање јавних набавки без решених имовинских и других предуслова</a:t>
          </a:r>
        </a:p>
      </dsp:txBody>
      <dsp:txXfrm>
        <a:off x="2428310" y="2218413"/>
        <a:ext cx="5489231" cy="1030577"/>
      </dsp:txXfrm>
    </dsp:sp>
    <dsp:sp modelId="{68730342-7242-48E0-9ECD-305E33A0DAD4}">
      <dsp:nvSpPr>
        <dsp:cNvPr id="0" name=""/>
        <dsp:cNvSpPr/>
      </dsp:nvSpPr>
      <dsp:spPr>
        <a:xfrm>
          <a:off x="2323420" y="3248990"/>
          <a:ext cx="55941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20755-B720-470A-966B-C8AF159522FC}">
      <dsp:nvSpPr>
        <dsp:cNvPr id="0" name=""/>
        <dsp:cNvSpPr/>
      </dsp:nvSpPr>
      <dsp:spPr>
        <a:xfrm>
          <a:off x="2428310" y="3300519"/>
          <a:ext cx="5489231" cy="10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Капитална и друга улагања не прате стратешке планове</a:t>
          </a:r>
        </a:p>
      </dsp:txBody>
      <dsp:txXfrm>
        <a:off x="2428310" y="3300519"/>
        <a:ext cx="5489231" cy="1030577"/>
      </dsp:txXfrm>
    </dsp:sp>
    <dsp:sp modelId="{2ED6A2BD-9747-473F-AE57-94ED648D02DD}">
      <dsp:nvSpPr>
        <dsp:cNvPr id="0" name=""/>
        <dsp:cNvSpPr/>
      </dsp:nvSpPr>
      <dsp:spPr>
        <a:xfrm>
          <a:off x="2323420" y="4331096"/>
          <a:ext cx="55941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04E43-93DC-464D-B6EC-AE4F278C17CD}">
      <dsp:nvSpPr>
        <dsp:cNvPr id="0" name=""/>
        <dsp:cNvSpPr/>
      </dsp:nvSpPr>
      <dsp:spPr>
        <a:xfrm>
          <a:off x="2428310" y="4382625"/>
          <a:ext cx="5489231" cy="10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Непоуздане рачуноводствене апликације</a:t>
          </a:r>
        </a:p>
      </dsp:txBody>
      <dsp:txXfrm>
        <a:off x="2428310" y="4382625"/>
        <a:ext cx="5489231" cy="1030577"/>
      </dsp:txXfrm>
    </dsp:sp>
    <dsp:sp modelId="{CC7A2E75-01B7-4F48-A7D3-B7482920592D}">
      <dsp:nvSpPr>
        <dsp:cNvPr id="0" name=""/>
        <dsp:cNvSpPr/>
      </dsp:nvSpPr>
      <dsp:spPr>
        <a:xfrm>
          <a:off x="2323420" y="5413202"/>
          <a:ext cx="55941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16E4-DF56-4C3C-861D-2A546DB3A2AD}">
      <dsp:nvSpPr>
        <dsp:cNvPr id="0" name=""/>
        <dsp:cNvSpPr/>
      </dsp:nvSpPr>
      <dsp:spPr>
        <a:xfrm>
          <a:off x="0" y="0"/>
          <a:ext cx="7992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8C922-C976-4C67-82EC-84A043F09D37}">
      <dsp:nvSpPr>
        <dsp:cNvPr id="0" name=""/>
        <dsp:cNvSpPr/>
      </dsp:nvSpPr>
      <dsp:spPr>
        <a:xfrm>
          <a:off x="0" y="0"/>
          <a:ext cx="2060527" cy="5761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b="1" kern="1200" dirty="0" smtClean="0">
              <a:solidFill>
                <a:schemeClr val="accent6">
                  <a:lumMod val="75000"/>
                </a:schemeClr>
              </a:solidFill>
            </a:rPr>
            <a:t>Неусаглашеност прописа или непостојање регулаторног оквира за локалне власти</a:t>
          </a:r>
          <a:endParaRPr lang="en-US" sz="2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2060527" cy="5761310"/>
      </dsp:txXfrm>
    </dsp:sp>
    <dsp:sp modelId="{5503B176-8D19-4FE7-8433-77FCF8ED9404}">
      <dsp:nvSpPr>
        <dsp:cNvPr id="0" name=""/>
        <dsp:cNvSpPr/>
      </dsp:nvSpPr>
      <dsp:spPr>
        <a:xfrm>
          <a:off x="2171756" y="45361"/>
          <a:ext cx="5820992" cy="90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Статус градских општина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71756" y="45361"/>
        <a:ext cx="5820992" cy="907237"/>
      </dsp:txXfrm>
    </dsp:sp>
    <dsp:sp modelId="{F0C8939D-82CA-47FD-8151-CBC9C8AFE18C}">
      <dsp:nvSpPr>
        <dsp:cNvPr id="0" name=""/>
        <dsp:cNvSpPr/>
      </dsp:nvSpPr>
      <dsp:spPr>
        <a:xfrm>
          <a:off x="2060527" y="952599"/>
          <a:ext cx="5932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04ED-1328-4A58-BDC7-EA8FFEB5CEF8}">
      <dsp:nvSpPr>
        <dsp:cNvPr id="0" name=""/>
        <dsp:cNvSpPr/>
      </dsp:nvSpPr>
      <dsp:spPr>
        <a:xfrm>
          <a:off x="2171756" y="997961"/>
          <a:ext cx="5820992" cy="90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Блокада рачуна извршења буџета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71756" y="997961"/>
        <a:ext cx="5820992" cy="907237"/>
      </dsp:txXfrm>
    </dsp:sp>
    <dsp:sp modelId="{85846670-C5BE-417E-AC1B-E437F25FBD6D}">
      <dsp:nvSpPr>
        <dsp:cNvPr id="0" name=""/>
        <dsp:cNvSpPr/>
      </dsp:nvSpPr>
      <dsp:spPr>
        <a:xfrm>
          <a:off x="2060527" y="1905198"/>
          <a:ext cx="5932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8CC71-B103-42B5-A35B-F5BEC58DE53A}">
      <dsp:nvSpPr>
        <dsp:cNvPr id="0" name=""/>
        <dsp:cNvSpPr/>
      </dsp:nvSpPr>
      <dsp:spPr>
        <a:xfrm>
          <a:off x="2171756" y="1950560"/>
          <a:ext cx="5820992" cy="90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Подзаконска акта из области финансијског извештавања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71756" y="1950560"/>
        <a:ext cx="5820992" cy="907237"/>
      </dsp:txXfrm>
    </dsp:sp>
    <dsp:sp modelId="{59166A99-0B4F-41E6-88D5-02AE3B220914}">
      <dsp:nvSpPr>
        <dsp:cNvPr id="0" name=""/>
        <dsp:cNvSpPr/>
      </dsp:nvSpPr>
      <dsp:spPr>
        <a:xfrm>
          <a:off x="2060527" y="2857798"/>
          <a:ext cx="5932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1534E-B309-4C69-9B28-C807888596B6}">
      <dsp:nvSpPr>
        <dsp:cNvPr id="0" name=""/>
        <dsp:cNvSpPr/>
      </dsp:nvSpPr>
      <dsp:spPr>
        <a:xfrm>
          <a:off x="2171756" y="2903160"/>
          <a:ext cx="5820992" cy="90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Приоритети у преузимању обавеза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71756" y="2903160"/>
        <a:ext cx="5820992" cy="907237"/>
      </dsp:txXfrm>
    </dsp:sp>
    <dsp:sp modelId="{5B469447-227A-4B24-94E8-88A6AF72906D}">
      <dsp:nvSpPr>
        <dsp:cNvPr id="0" name=""/>
        <dsp:cNvSpPr/>
      </dsp:nvSpPr>
      <dsp:spPr>
        <a:xfrm>
          <a:off x="2060527" y="3810397"/>
          <a:ext cx="5932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83EE-70F3-4E8A-B186-5066CF105BEC}">
      <dsp:nvSpPr>
        <dsp:cNvPr id="0" name=""/>
        <dsp:cNvSpPr/>
      </dsp:nvSpPr>
      <dsp:spPr>
        <a:xfrm>
          <a:off x="2171756" y="3855759"/>
          <a:ext cx="5820992" cy="90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Финансирање</a:t>
          </a:r>
          <a:r>
            <a:rPr lang="sr-Cyrl-RS" sz="2400" kern="1200" baseline="0" dirty="0" smtClean="0">
              <a:solidFill>
                <a:schemeClr val="tx2">
                  <a:lumMod val="75000"/>
                </a:schemeClr>
              </a:solidFill>
            </a:rPr>
            <a:t> са различитих нивоа власти  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71756" y="3855759"/>
        <a:ext cx="5820992" cy="907237"/>
      </dsp:txXfrm>
    </dsp:sp>
    <dsp:sp modelId="{3FFF7A2F-5B61-4C7F-88F4-624BE1BD52D7}">
      <dsp:nvSpPr>
        <dsp:cNvPr id="0" name=""/>
        <dsp:cNvSpPr/>
      </dsp:nvSpPr>
      <dsp:spPr>
        <a:xfrm>
          <a:off x="2060527" y="4762997"/>
          <a:ext cx="5932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5FF5E-2270-40F1-A602-D11C891E6DB7}">
      <dsp:nvSpPr>
        <dsp:cNvPr id="0" name=""/>
        <dsp:cNvSpPr/>
      </dsp:nvSpPr>
      <dsp:spPr>
        <a:xfrm>
          <a:off x="2171756" y="4808358"/>
          <a:ext cx="5820992" cy="90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Сертификација јавних рачуновођа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71756" y="4808358"/>
        <a:ext cx="5820992" cy="907237"/>
      </dsp:txXfrm>
    </dsp:sp>
    <dsp:sp modelId="{20F0344E-32CF-4F77-8E03-FD1178148FE0}">
      <dsp:nvSpPr>
        <dsp:cNvPr id="0" name=""/>
        <dsp:cNvSpPr/>
      </dsp:nvSpPr>
      <dsp:spPr>
        <a:xfrm>
          <a:off x="2060527" y="5715596"/>
          <a:ext cx="5932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B7D23-50CD-4150-978B-4EE996913102}">
      <dsp:nvSpPr>
        <dsp:cNvPr id="0" name=""/>
        <dsp:cNvSpPr/>
      </dsp:nvSpPr>
      <dsp:spPr>
        <a:xfrm>
          <a:off x="0" y="0"/>
          <a:ext cx="7093877" cy="19107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7B6AB-FFBE-41A2-8FF5-F5F05502AC2D}">
      <dsp:nvSpPr>
        <dsp:cNvPr id="0" name=""/>
        <dsp:cNvSpPr/>
      </dsp:nvSpPr>
      <dsp:spPr>
        <a:xfrm>
          <a:off x="508039" y="335964"/>
          <a:ext cx="963306" cy="1238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96B0-5D92-4E2C-B258-6A416A44436F}">
      <dsp:nvSpPr>
        <dsp:cNvPr id="0" name=""/>
        <dsp:cNvSpPr/>
      </dsp:nvSpPr>
      <dsp:spPr>
        <a:xfrm rot="10800000">
          <a:off x="214769" y="1910775"/>
          <a:ext cx="1549845" cy="233539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Cyrl-RS" sz="1500" kern="1200" dirty="0" smtClean="0">
            <a:solidFill>
              <a:schemeClr val="bg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Cyrl-RS" sz="1500" kern="1200" dirty="0" smtClean="0">
            <a:solidFill>
              <a:schemeClr val="bg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Cyrl-RS" sz="1500" kern="1200" dirty="0" smtClean="0">
              <a:solidFill>
                <a:schemeClr val="bg1"/>
              </a:solidFill>
            </a:rPr>
            <a:t>Републички фонд за здравствено осигурање</a:t>
          </a:r>
          <a:endParaRPr lang="en-US" sz="1500" kern="1200" dirty="0">
            <a:solidFill>
              <a:schemeClr val="bg1"/>
            </a:solidFill>
          </a:endParaRPr>
        </a:p>
      </dsp:txBody>
      <dsp:txXfrm rot="10800000">
        <a:off x="262432" y="1910775"/>
        <a:ext cx="1454519" cy="2287729"/>
      </dsp:txXfrm>
    </dsp:sp>
    <dsp:sp modelId="{F2AB4BDE-24B5-4132-88B4-1A09434E1835}">
      <dsp:nvSpPr>
        <dsp:cNvPr id="0" name=""/>
        <dsp:cNvSpPr/>
      </dsp:nvSpPr>
      <dsp:spPr>
        <a:xfrm>
          <a:off x="2187599" y="254770"/>
          <a:ext cx="1154046" cy="14012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52009-84DA-4986-B152-BEB93D5FB1CF}">
      <dsp:nvSpPr>
        <dsp:cNvPr id="0" name=""/>
        <dsp:cNvSpPr/>
      </dsp:nvSpPr>
      <dsp:spPr>
        <a:xfrm rot="10800000">
          <a:off x="1919600" y="1910775"/>
          <a:ext cx="1549845" cy="233539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solidFill>
                <a:schemeClr val="bg1"/>
              </a:solidFill>
            </a:rPr>
            <a:t>Национална служба за запошљавање</a:t>
          </a:r>
          <a:endParaRPr lang="en-US" sz="1500" kern="1200" dirty="0">
            <a:solidFill>
              <a:schemeClr val="bg1"/>
            </a:solidFill>
          </a:endParaRPr>
        </a:p>
      </dsp:txBody>
      <dsp:txXfrm rot="10800000">
        <a:off x="1967263" y="1910775"/>
        <a:ext cx="1454519" cy="2287729"/>
      </dsp:txXfrm>
    </dsp:sp>
    <dsp:sp modelId="{203AB15B-DFD5-4433-A9ED-109C6DC364EF}">
      <dsp:nvSpPr>
        <dsp:cNvPr id="0" name=""/>
        <dsp:cNvSpPr/>
      </dsp:nvSpPr>
      <dsp:spPr>
        <a:xfrm>
          <a:off x="3798966" y="254770"/>
          <a:ext cx="1200774" cy="14012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386A5-7F49-40E0-A057-1100EE83A4F6}">
      <dsp:nvSpPr>
        <dsp:cNvPr id="0" name=""/>
        <dsp:cNvSpPr/>
      </dsp:nvSpPr>
      <dsp:spPr>
        <a:xfrm rot="10800000">
          <a:off x="3624430" y="1910775"/>
          <a:ext cx="1549845" cy="233539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solidFill>
                <a:schemeClr val="bg1"/>
              </a:solidFill>
            </a:rPr>
            <a:t>Републички фонд за пензијско и инвалидско осигурање</a:t>
          </a:r>
          <a:endParaRPr lang="en-US" sz="1500" kern="1200" dirty="0">
            <a:solidFill>
              <a:schemeClr val="bg1"/>
            </a:solidFill>
          </a:endParaRPr>
        </a:p>
      </dsp:txBody>
      <dsp:txXfrm rot="10800000">
        <a:off x="3672093" y="1910775"/>
        <a:ext cx="1454519" cy="2287729"/>
      </dsp:txXfrm>
    </dsp:sp>
    <dsp:sp modelId="{70202852-A672-4C75-95FD-013243CF4E70}">
      <dsp:nvSpPr>
        <dsp:cNvPr id="0" name=""/>
        <dsp:cNvSpPr/>
      </dsp:nvSpPr>
      <dsp:spPr>
        <a:xfrm>
          <a:off x="5432697" y="254770"/>
          <a:ext cx="1342972" cy="14012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0C01-4F3B-4AC3-9846-33B2CEFDD7EE}">
      <dsp:nvSpPr>
        <dsp:cNvPr id="0" name=""/>
        <dsp:cNvSpPr/>
      </dsp:nvSpPr>
      <dsp:spPr>
        <a:xfrm rot="10800000">
          <a:off x="5329261" y="1910775"/>
          <a:ext cx="1549845" cy="233539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5376924" y="1910775"/>
        <a:ext cx="1454519" cy="22877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B7D0B-EC63-47D1-B231-BE541C9BE976}">
      <dsp:nvSpPr>
        <dsp:cNvPr id="0" name=""/>
        <dsp:cNvSpPr/>
      </dsp:nvSpPr>
      <dsp:spPr>
        <a:xfrm>
          <a:off x="0" y="0"/>
          <a:ext cx="8064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F2BAB-3524-4AEE-9BB4-05939A73EA95}">
      <dsp:nvSpPr>
        <dsp:cNvPr id="0" name=""/>
        <dsp:cNvSpPr/>
      </dsp:nvSpPr>
      <dsp:spPr>
        <a:xfrm>
          <a:off x="0" y="0"/>
          <a:ext cx="2135670" cy="5184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планирањем и извршењем финансијских планова</a:t>
          </a:r>
          <a:endParaRPr lang="en-US" sz="2200" kern="1200" dirty="0"/>
        </a:p>
      </dsp:txBody>
      <dsp:txXfrm>
        <a:off x="0" y="0"/>
        <a:ext cx="2135670" cy="5184676"/>
      </dsp:txXfrm>
    </dsp:sp>
    <dsp:sp modelId="{CF554027-9497-4B6B-A17D-27D9DD9551C2}">
      <dsp:nvSpPr>
        <dsp:cNvPr id="0" name=""/>
        <dsp:cNvSpPr/>
      </dsp:nvSpPr>
      <dsp:spPr>
        <a:xfrm>
          <a:off x="2246838" y="81010"/>
          <a:ext cx="5817790" cy="162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Неусаглашеност финансијских планова здравствених установа са Финансијским планом Републичког фонда за здравствено осигурање</a:t>
          </a:r>
          <a:endParaRPr lang="en-US" sz="2400" kern="1200" dirty="0"/>
        </a:p>
      </dsp:txBody>
      <dsp:txXfrm>
        <a:off x="2246838" y="81010"/>
        <a:ext cx="5817790" cy="1620211"/>
      </dsp:txXfrm>
    </dsp:sp>
    <dsp:sp modelId="{17316451-3EE8-4B57-95DB-28A6D8E421BC}">
      <dsp:nvSpPr>
        <dsp:cNvPr id="0" name=""/>
        <dsp:cNvSpPr/>
      </dsp:nvSpPr>
      <dsp:spPr>
        <a:xfrm>
          <a:off x="2135670" y="1701221"/>
          <a:ext cx="5928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741A1-3B64-412D-8CDC-62D675B8C32E}">
      <dsp:nvSpPr>
        <dsp:cNvPr id="0" name=""/>
        <dsp:cNvSpPr/>
      </dsp:nvSpPr>
      <dsp:spPr>
        <a:xfrm>
          <a:off x="2246838" y="1782232"/>
          <a:ext cx="5817790" cy="162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Извори  финансирања</a:t>
          </a:r>
          <a:endParaRPr lang="en-US" sz="2400" kern="1200" dirty="0"/>
        </a:p>
      </dsp:txBody>
      <dsp:txXfrm>
        <a:off x="2246838" y="1782232"/>
        <a:ext cx="5817790" cy="1620211"/>
      </dsp:txXfrm>
    </dsp:sp>
    <dsp:sp modelId="{CB134A76-7058-479C-BEAC-F67AB2426824}">
      <dsp:nvSpPr>
        <dsp:cNvPr id="0" name=""/>
        <dsp:cNvSpPr/>
      </dsp:nvSpPr>
      <dsp:spPr>
        <a:xfrm>
          <a:off x="2135670" y="3402443"/>
          <a:ext cx="5928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9405-6C06-4473-9CC3-F4DBF5BCCC0B}">
      <dsp:nvSpPr>
        <dsp:cNvPr id="0" name=""/>
        <dsp:cNvSpPr/>
      </dsp:nvSpPr>
      <dsp:spPr>
        <a:xfrm>
          <a:off x="2246838" y="3483454"/>
          <a:ext cx="5817790" cy="162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Намена средстава</a:t>
          </a:r>
          <a:endParaRPr lang="en-US" sz="2400" kern="1200" dirty="0"/>
        </a:p>
      </dsp:txBody>
      <dsp:txXfrm>
        <a:off x="2246838" y="3483454"/>
        <a:ext cx="5817790" cy="1620211"/>
      </dsp:txXfrm>
    </dsp:sp>
    <dsp:sp modelId="{F4B9A2F8-0BEE-4073-84B2-3DA8212BBE8F}">
      <dsp:nvSpPr>
        <dsp:cNvPr id="0" name=""/>
        <dsp:cNvSpPr/>
      </dsp:nvSpPr>
      <dsp:spPr>
        <a:xfrm>
          <a:off x="2135670" y="5103665"/>
          <a:ext cx="5928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6D663-47ED-4DD4-A4F6-351CBA771773}">
      <dsp:nvSpPr>
        <dsp:cNvPr id="0" name=""/>
        <dsp:cNvSpPr/>
      </dsp:nvSpPr>
      <dsp:spPr>
        <a:xfrm>
          <a:off x="0" y="0"/>
          <a:ext cx="7776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CD5BE-6ABF-44DA-A20F-8E71283C8857}">
      <dsp:nvSpPr>
        <dsp:cNvPr id="0" name=""/>
        <dsp:cNvSpPr/>
      </dsp:nvSpPr>
      <dsp:spPr>
        <a:xfrm>
          <a:off x="0" y="0"/>
          <a:ext cx="2732106" cy="594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начином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запошљавања и извршавањем расхода за запослене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2732106" cy="5949280"/>
      </dsp:txXfrm>
    </dsp:sp>
    <dsp:sp modelId="{7EDE9170-004C-4C2C-B0E9-759F6796BBA4}">
      <dsp:nvSpPr>
        <dsp:cNvPr id="0" name=""/>
        <dsp:cNvSpPr/>
      </dsp:nvSpPr>
      <dsp:spPr>
        <a:xfrm>
          <a:off x="2826659" y="69935"/>
          <a:ext cx="4948257" cy="139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Запошљавање преко броја утврђеног Кадровским планом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26659" y="69935"/>
        <a:ext cx="4948257" cy="1398719"/>
      </dsp:txXfrm>
    </dsp:sp>
    <dsp:sp modelId="{8542C85D-57BC-42E3-853E-3EE7267447EE}">
      <dsp:nvSpPr>
        <dsp:cNvPr id="0" name=""/>
        <dsp:cNvSpPr/>
      </dsp:nvSpPr>
      <dsp:spPr>
        <a:xfrm>
          <a:off x="2732106" y="1468655"/>
          <a:ext cx="5042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3367A-F8C1-4C0B-86FF-718E43EFD5B3}">
      <dsp:nvSpPr>
        <dsp:cNvPr id="0" name=""/>
        <dsp:cNvSpPr/>
      </dsp:nvSpPr>
      <dsp:spPr>
        <a:xfrm>
          <a:off x="2826659" y="1538591"/>
          <a:ext cx="4948257" cy="139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Заснивање двојног радног односа 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26659" y="1538591"/>
        <a:ext cx="4948257" cy="1398719"/>
      </dsp:txXfrm>
    </dsp:sp>
    <dsp:sp modelId="{450F0F71-F02B-488C-99DD-2F5D7BCC31B9}">
      <dsp:nvSpPr>
        <dsp:cNvPr id="0" name=""/>
        <dsp:cNvSpPr/>
      </dsp:nvSpPr>
      <dsp:spPr>
        <a:xfrm>
          <a:off x="2732106" y="2937311"/>
          <a:ext cx="5042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563A9-09D5-41B6-B771-265B08888678}">
      <dsp:nvSpPr>
        <dsp:cNvPr id="0" name=""/>
        <dsp:cNvSpPr/>
      </dsp:nvSpPr>
      <dsp:spPr>
        <a:xfrm>
          <a:off x="2826659" y="3007247"/>
          <a:ext cx="4948257" cy="139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Скраћено радно време у здравственим установама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26659" y="3007247"/>
        <a:ext cx="4948257" cy="1398719"/>
      </dsp:txXfrm>
    </dsp:sp>
    <dsp:sp modelId="{F196E214-1EF2-4905-BD10-E1B29FEBE9AC}">
      <dsp:nvSpPr>
        <dsp:cNvPr id="0" name=""/>
        <dsp:cNvSpPr/>
      </dsp:nvSpPr>
      <dsp:spPr>
        <a:xfrm>
          <a:off x="2732106" y="4405967"/>
          <a:ext cx="5042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D6F2C-9881-435A-B3EE-BA594E64359E}">
      <dsp:nvSpPr>
        <dsp:cNvPr id="0" name=""/>
        <dsp:cNvSpPr/>
      </dsp:nvSpPr>
      <dsp:spPr>
        <a:xfrm>
          <a:off x="2826659" y="4475903"/>
          <a:ext cx="4948257" cy="139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Обрачун плата, додатака и накнада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26659" y="4475903"/>
        <a:ext cx="4948257" cy="1398719"/>
      </dsp:txXfrm>
    </dsp:sp>
    <dsp:sp modelId="{66680803-71AF-4955-AA12-7DD91FD2731A}">
      <dsp:nvSpPr>
        <dsp:cNvPr id="0" name=""/>
        <dsp:cNvSpPr/>
      </dsp:nvSpPr>
      <dsp:spPr>
        <a:xfrm>
          <a:off x="2732106" y="5874623"/>
          <a:ext cx="5042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6D663-47ED-4DD4-A4F6-351CBA771773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CD5BE-6ABF-44DA-A20F-8E71283C8857}">
      <dsp:nvSpPr>
        <dsp:cNvPr id="0" name=""/>
        <dsp:cNvSpPr/>
      </dsp:nvSpPr>
      <dsp:spPr>
        <a:xfrm>
          <a:off x="0" y="0"/>
          <a:ext cx="1966861" cy="594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јавним набавкама 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састављању финансијских извештаја</a:t>
          </a:r>
          <a:endParaRPr lang="en-US" sz="2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1966861" cy="5949280"/>
      </dsp:txXfrm>
    </dsp:sp>
    <dsp:sp modelId="{7EDE9170-004C-4C2C-B0E9-759F6796BBA4}">
      <dsp:nvSpPr>
        <dsp:cNvPr id="0" name=""/>
        <dsp:cNvSpPr/>
      </dsp:nvSpPr>
      <dsp:spPr>
        <a:xfrm>
          <a:off x="2074420" y="182429"/>
          <a:ext cx="4055210" cy="79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>
              <a:solidFill>
                <a:schemeClr val="tx2">
                  <a:lumMod val="75000"/>
                </a:schemeClr>
              </a:solidFill>
            </a:rPr>
            <a:t>Набавка без спровођења поступка јавне набавке</a:t>
          </a:r>
        </a:p>
      </dsp:txBody>
      <dsp:txXfrm>
        <a:off x="2074420" y="182429"/>
        <a:ext cx="4055210" cy="799623"/>
      </dsp:txXfrm>
    </dsp:sp>
    <dsp:sp modelId="{8542C85D-57BC-42E3-853E-3EE7267447EE}">
      <dsp:nvSpPr>
        <dsp:cNvPr id="0" name=""/>
        <dsp:cNvSpPr/>
      </dsp:nvSpPr>
      <dsp:spPr>
        <a:xfrm>
          <a:off x="1966861" y="982052"/>
          <a:ext cx="5736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A75A-AF8F-48A8-8FEC-1151336D679D}">
      <dsp:nvSpPr>
        <dsp:cNvPr id="0" name=""/>
        <dsp:cNvSpPr/>
      </dsp:nvSpPr>
      <dsp:spPr>
        <a:xfrm>
          <a:off x="2074420" y="1164481"/>
          <a:ext cx="5363696" cy="76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>
              <a:solidFill>
                <a:schemeClr val="tx2">
                  <a:lumMod val="75000"/>
                </a:schemeClr>
              </a:solidFill>
            </a:rPr>
            <a:t>Неосновано хитан поступак </a:t>
          </a:r>
        </a:p>
      </dsp:txBody>
      <dsp:txXfrm>
        <a:off x="2074420" y="1164481"/>
        <a:ext cx="5363696" cy="765727"/>
      </dsp:txXfrm>
    </dsp:sp>
    <dsp:sp modelId="{1CB63E41-879D-4FE2-B977-40201CC6903E}">
      <dsp:nvSpPr>
        <dsp:cNvPr id="0" name=""/>
        <dsp:cNvSpPr/>
      </dsp:nvSpPr>
      <dsp:spPr>
        <a:xfrm>
          <a:off x="1966861" y="1930209"/>
          <a:ext cx="5736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ECD05-5BC2-4422-8240-E274EE7BE530}">
      <dsp:nvSpPr>
        <dsp:cNvPr id="0" name=""/>
        <dsp:cNvSpPr/>
      </dsp:nvSpPr>
      <dsp:spPr>
        <a:xfrm>
          <a:off x="2074420" y="2112638"/>
          <a:ext cx="2760693" cy="364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>
              <a:solidFill>
                <a:schemeClr val="tx2">
                  <a:lumMod val="75000"/>
                </a:schemeClr>
              </a:solidFill>
            </a:rPr>
            <a:t>Годишњи консолидовани финансијски извештај Републичког фонда за здравствено осигурање </a:t>
          </a:r>
        </a:p>
      </dsp:txBody>
      <dsp:txXfrm>
        <a:off x="2074420" y="2112638"/>
        <a:ext cx="2760693" cy="3648581"/>
      </dsp:txXfrm>
    </dsp:sp>
    <dsp:sp modelId="{51F7B959-E0E4-4E85-BDAC-F58C3AC6E794}">
      <dsp:nvSpPr>
        <dsp:cNvPr id="0" name=""/>
        <dsp:cNvSpPr/>
      </dsp:nvSpPr>
      <dsp:spPr>
        <a:xfrm>
          <a:off x="4942674" y="2112638"/>
          <a:ext cx="2760693" cy="18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solidFill>
                <a:schemeClr val="tx2">
                  <a:lumMod val="75000"/>
                </a:schemeClr>
              </a:solidFill>
            </a:rPr>
            <a:t>Садржи консолидоване податке здравствених установа из свих извора, при чему РФЗО врши контролу и сравњује податке само за извор финансирања ООСО, док остале податке само преузима и збирно исказује</a:t>
          </a:r>
          <a:endParaRPr lang="en-US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42674" y="2112638"/>
        <a:ext cx="2760693" cy="1824290"/>
      </dsp:txXfrm>
    </dsp:sp>
    <dsp:sp modelId="{AB453F9B-7ACD-4742-B433-AC14C9ECDC32}">
      <dsp:nvSpPr>
        <dsp:cNvPr id="0" name=""/>
        <dsp:cNvSpPr/>
      </dsp:nvSpPr>
      <dsp:spPr>
        <a:xfrm>
          <a:off x="4835114" y="3936929"/>
          <a:ext cx="27606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37499-F1EE-4E28-A33A-633ECFF0A6CF}">
      <dsp:nvSpPr>
        <dsp:cNvPr id="0" name=""/>
        <dsp:cNvSpPr/>
      </dsp:nvSpPr>
      <dsp:spPr>
        <a:xfrm>
          <a:off x="4942674" y="3936929"/>
          <a:ext cx="2760693" cy="18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solidFill>
                <a:schemeClr val="tx2">
                  <a:lumMod val="75000"/>
                </a:schemeClr>
              </a:solidFill>
            </a:rPr>
            <a:t>Није обухватио податке о приходима и примањима и расходима и издацима свих здравствених установа из Плана мреже</a:t>
          </a:r>
          <a:endParaRPr lang="en-US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42674" y="3936929"/>
        <a:ext cx="2760693" cy="1824290"/>
      </dsp:txXfrm>
    </dsp:sp>
    <dsp:sp modelId="{2FF54C87-9009-4258-B0E5-DC1D895508E3}">
      <dsp:nvSpPr>
        <dsp:cNvPr id="0" name=""/>
        <dsp:cNvSpPr/>
      </dsp:nvSpPr>
      <dsp:spPr>
        <a:xfrm>
          <a:off x="1966861" y="5761220"/>
          <a:ext cx="5736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6D663-47ED-4DD4-A4F6-351CBA771773}">
      <dsp:nvSpPr>
        <dsp:cNvPr id="0" name=""/>
        <dsp:cNvSpPr/>
      </dsp:nvSpPr>
      <dsp:spPr>
        <a:xfrm>
          <a:off x="0" y="0"/>
          <a:ext cx="7776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CD5BE-6ABF-44DA-A20F-8E71283C8857}">
      <dsp:nvSpPr>
        <dsp:cNvPr id="0" name=""/>
        <dsp:cNvSpPr/>
      </dsp:nvSpPr>
      <dsp:spPr>
        <a:xfrm>
          <a:off x="0" y="0"/>
          <a:ext cx="2180908" cy="594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Неусаглашеност прописа или непостојање регулаторног оквира </a:t>
          </a:r>
        </a:p>
      </dsp:txBody>
      <dsp:txXfrm>
        <a:off x="0" y="0"/>
        <a:ext cx="2180908" cy="5949280"/>
      </dsp:txXfrm>
    </dsp:sp>
    <dsp:sp modelId="{98D49378-E2B6-4517-9A41-9979859750C3}">
      <dsp:nvSpPr>
        <dsp:cNvPr id="0" name=""/>
        <dsp:cNvSpPr/>
      </dsp:nvSpPr>
      <dsp:spPr>
        <a:xfrm>
          <a:off x="2285828" y="131447"/>
          <a:ext cx="5490777" cy="11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Финансијски планови организација обавезног социјалног осигурања и корисника средстава РФЗО-а</a:t>
          </a:r>
        </a:p>
      </dsp:txBody>
      <dsp:txXfrm>
        <a:off x="2285828" y="131447"/>
        <a:ext cx="5490777" cy="1151455"/>
      </dsp:txXfrm>
    </dsp:sp>
    <dsp:sp modelId="{DF97AF38-0FCD-4D57-A3A8-DE5FA56D4713}">
      <dsp:nvSpPr>
        <dsp:cNvPr id="0" name=""/>
        <dsp:cNvSpPr/>
      </dsp:nvSpPr>
      <dsp:spPr>
        <a:xfrm>
          <a:off x="2180908" y="1282903"/>
          <a:ext cx="5595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6E311-079F-4321-896F-AB9A7FE3EDC8}">
      <dsp:nvSpPr>
        <dsp:cNvPr id="0" name=""/>
        <dsp:cNvSpPr/>
      </dsp:nvSpPr>
      <dsp:spPr>
        <a:xfrm>
          <a:off x="2285828" y="1414351"/>
          <a:ext cx="5490777" cy="65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Закон о Фонду за социјално осигурање војних осигураника</a:t>
          </a:r>
        </a:p>
      </dsp:txBody>
      <dsp:txXfrm>
        <a:off x="2285828" y="1414351"/>
        <a:ext cx="5490777" cy="658789"/>
      </dsp:txXfrm>
    </dsp:sp>
    <dsp:sp modelId="{BDD31BE8-59F3-4500-91CD-DA692A3AD202}">
      <dsp:nvSpPr>
        <dsp:cNvPr id="0" name=""/>
        <dsp:cNvSpPr/>
      </dsp:nvSpPr>
      <dsp:spPr>
        <a:xfrm>
          <a:off x="2180908" y="2073140"/>
          <a:ext cx="5595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8FA96-5EC2-474F-B910-8CB38D40FE09}">
      <dsp:nvSpPr>
        <dsp:cNvPr id="0" name=""/>
        <dsp:cNvSpPr/>
      </dsp:nvSpPr>
      <dsp:spPr>
        <a:xfrm>
          <a:off x="2285828" y="2204588"/>
          <a:ext cx="5490777" cy="67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Број и структура немедицинских радника</a:t>
          </a:r>
        </a:p>
      </dsp:txBody>
      <dsp:txXfrm>
        <a:off x="2285828" y="2204588"/>
        <a:ext cx="5490777" cy="677113"/>
      </dsp:txXfrm>
    </dsp:sp>
    <dsp:sp modelId="{CB61C098-C0AC-41D2-910C-66386D234EA4}">
      <dsp:nvSpPr>
        <dsp:cNvPr id="0" name=""/>
        <dsp:cNvSpPr/>
      </dsp:nvSpPr>
      <dsp:spPr>
        <a:xfrm>
          <a:off x="2180908" y="2881701"/>
          <a:ext cx="5595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6F2D2-C5F0-47E7-9FA5-A25B8CB1F73C}">
      <dsp:nvSpPr>
        <dsp:cNvPr id="0" name=""/>
        <dsp:cNvSpPr/>
      </dsp:nvSpPr>
      <dsp:spPr>
        <a:xfrm>
          <a:off x="2285828" y="3013149"/>
          <a:ext cx="5490777" cy="81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Коефицијенти за обрачун плата за запослене који обављају послове туризма у здравственим установама за рехабилитацију</a:t>
          </a:r>
        </a:p>
      </dsp:txBody>
      <dsp:txXfrm>
        <a:off x="2285828" y="3013149"/>
        <a:ext cx="5490777" cy="819734"/>
      </dsp:txXfrm>
    </dsp:sp>
    <dsp:sp modelId="{418D0391-C7A9-4CE1-8539-020812842C8C}">
      <dsp:nvSpPr>
        <dsp:cNvPr id="0" name=""/>
        <dsp:cNvSpPr/>
      </dsp:nvSpPr>
      <dsp:spPr>
        <a:xfrm>
          <a:off x="2180908" y="3832883"/>
          <a:ext cx="5595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A428D-ABD4-4A93-824E-31B50DC9ECA3}">
      <dsp:nvSpPr>
        <dsp:cNvPr id="0" name=""/>
        <dsp:cNvSpPr/>
      </dsp:nvSpPr>
      <dsp:spPr>
        <a:xfrm>
          <a:off x="2285828" y="3964331"/>
          <a:ext cx="5490777" cy="63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Иста плата за различите врсте послова и ниво стручне спреме</a:t>
          </a:r>
        </a:p>
      </dsp:txBody>
      <dsp:txXfrm>
        <a:off x="2285828" y="3964331"/>
        <a:ext cx="5490777" cy="634156"/>
      </dsp:txXfrm>
    </dsp:sp>
    <dsp:sp modelId="{D0397DDE-0A83-45A8-A90C-89905E066F68}">
      <dsp:nvSpPr>
        <dsp:cNvPr id="0" name=""/>
        <dsp:cNvSpPr/>
      </dsp:nvSpPr>
      <dsp:spPr>
        <a:xfrm>
          <a:off x="2180908" y="4598487"/>
          <a:ext cx="5595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FDA2C-CAE3-4350-B105-7A5811FE462C}">
      <dsp:nvSpPr>
        <dsp:cNvPr id="0" name=""/>
        <dsp:cNvSpPr/>
      </dsp:nvSpPr>
      <dsp:spPr>
        <a:xfrm>
          <a:off x="2285828" y="4729935"/>
          <a:ext cx="5490777" cy="108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Обавезе оснивача здравствене установе у делу остваривања општег интереса у здравственој заштити, као и друштвене бриге за здравље на нивоу аутономне покрајине, општине, односно града</a:t>
          </a:r>
        </a:p>
      </dsp:txBody>
      <dsp:txXfrm>
        <a:off x="2285828" y="4729935"/>
        <a:ext cx="5490777" cy="1085574"/>
      </dsp:txXfrm>
    </dsp:sp>
    <dsp:sp modelId="{1BD40FAB-FB5F-45DC-9DC5-B6676DA6D277}">
      <dsp:nvSpPr>
        <dsp:cNvPr id="0" name=""/>
        <dsp:cNvSpPr/>
      </dsp:nvSpPr>
      <dsp:spPr>
        <a:xfrm>
          <a:off x="2180908" y="5815509"/>
          <a:ext cx="5595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C818D-0790-4897-BBD0-C17FFF8E0BB2}">
      <dsp:nvSpPr>
        <dsp:cNvPr id="0" name=""/>
        <dsp:cNvSpPr/>
      </dsp:nvSpPr>
      <dsp:spPr>
        <a:xfrm>
          <a:off x="3337560" y="3128102"/>
          <a:ext cx="2468880" cy="246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bg1"/>
              </a:solidFill>
            </a:rPr>
            <a:t>СПРОВОЂЕЊЕ РЕВИЗИЈЕ 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699119" y="3489661"/>
        <a:ext cx="1745762" cy="1745762"/>
      </dsp:txXfrm>
    </dsp:sp>
    <dsp:sp modelId="{3047A38D-7469-436F-97B1-7F9E2FEF6C93}">
      <dsp:nvSpPr>
        <dsp:cNvPr id="0" name=""/>
        <dsp:cNvSpPr/>
      </dsp:nvSpPr>
      <dsp:spPr>
        <a:xfrm rot="11700000">
          <a:off x="1137494" y="3379517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F912-EF76-428B-9492-7A54DA150E1D}">
      <dsp:nvSpPr>
        <dsp:cNvPr id="0" name=""/>
        <dsp:cNvSpPr/>
      </dsp:nvSpPr>
      <dsp:spPr>
        <a:xfrm>
          <a:off x="1535" y="251394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noProof="0" dirty="0" smtClean="0">
              <a:solidFill>
                <a:schemeClr val="tx2"/>
              </a:solidFill>
            </a:rPr>
            <a:t>Закон о Државној ревизорској институцији</a:t>
          </a:r>
          <a:endParaRPr lang="sr-Cyrl-RS" sz="2400" kern="1200" noProof="0" dirty="0"/>
        </a:p>
      </dsp:txBody>
      <dsp:txXfrm>
        <a:off x="56491" y="2568901"/>
        <a:ext cx="2235524" cy="1766436"/>
      </dsp:txXfrm>
    </dsp:sp>
    <dsp:sp modelId="{9E45A450-EBBA-427F-A764-D2BA83583540}">
      <dsp:nvSpPr>
        <dsp:cNvPr id="0" name=""/>
        <dsp:cNvSpPr/>
      </dsp:nvSpPr>
      <dsp:spPr>
        <a:xfrm rot="14700000">
          <a:off x="2462518" y="1800415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91252-58DC-4E61-B576-8C8DA0EF2641}">
      <dsp:nvSpPr>
        <dsp:cNvPr id="0" name=""/>
        <dsp:cNvSpPr/>
      </dsp:nvSpPr>
      <dsp:spPr>
        <a:xfrm>
          <a:off x="1912677" y="23633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noProof="0" dirty="0" smtClean="0">
              <a:solidFill>
                <a:schemeClr val="tx2"/>
              </a:solidFill>
            </a:rPr>
            <a:t>Пословник Државне ревизорске институције</a:t>
          </a:r>
          <a:endParaRPr lang="sr-Cyrl-RS" sz="2400" kern="1200" noProof="0" dirty="0"/>
        </a:p>
      </dsp:txBody>
      <dsp:txXfrm>
        <a:off x="1967633" y="291291"/>
        <a:ext cx="2235524" cy="1766436"/>
      </dsp:txXfrm>
    </dsp:sp>
    <dsp:sp modelId="{A35AC78B-9422-4986-9626-3A224BF67A43}">
      <dsp:nvSpPr>
        <dsp:cNvPr id="0" name=""/>
        <dsp:cNvSpPr/>
      </dsp:nvSpPr>
      <dsp:spPr>
        <a:xfrm rot="17700000">
          <a:off x="4523889" y="1800415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6B021-788F-453A-9C6E-F92969976874}">
      <dsp:nvSpPr>
        <dsp:cNvPr id="0" name=""/>
        <dsp:cNvSpPr/>
      </dsp:nvSpPr>
      <dsp:spPr>
        <a:xfrm>
          <a:off x="4885886" y="23633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/>
              </a:solidFill>
            </a:rPr>
            <a:t>Г</a:t>
          </a:r>
          <a:r>
            <a:rPr lang="sr-Cyrl-RS" sz="2400" kern="1200" noProof="0" dirty="0" smtClean="0">
              <a:solidFill>
                <a:schemeClr val="tx2"/>
              </a:solidFill>
            </a:rPr>
            <a:t>одишњи Програм ревизије</a:t>
          </a:r>
          <a:endParaRPr lang="sr-Cyrl-RS" sz="2400" kern="1200" noProof="0" dirty="0"/>
        </a:p>
      </dsp:txBody>
      <dsp:txXfrm>
        <a:off x="4940842" y="291291"/>
        <a:ext cx="2235524" cy="1766436"/>
      </dsp:txXfrm>
    </dsp:sp>
    <dsp:sp modelId="{6D0D965C-9D66-43F2-96AD-8B02B77F4578}">
      <dsp:nvSpPr>
        <dsp:cNvPr id="0" name=""/>
        <dsp:cNvSpPr/>
      </dsp:nvSpPr>
      <dsp:spPr>
        <a:xfrm rot="20700000">
          <a:off x="5848913" y="3379517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62A8-4D1D-4E2C-97D9-A515E5CB1BB1}">
      <dsp:nvSpPr>
        <dsp:cNvPr id="0" name=""/>
        <dsp:cNvSpPr/>
      </dsp:nvSpPr>
      <dsp:spPr>
        <a:xfrm>
          <a:off x="6797028" y="251394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/>
              </a:solidFill>
            </a:rPr>
            <a:t>О</a:t>
          </a:r>
          <a:r>
            <a:rPr lang="sr-Latn-RS" sz="1600" kern="1200" noProof="0" dirty="0" smtClean="0">
              <a:solidFill>
                <a:schemeClr val="tx2"/>
              </a:solidFill>
            </a:rPr>
            <a:t>сновни</a:t>
          </a:r>
          <a:r>
            <a:rPr lang="en-US" sz="1600" kern="1200" dirty="0" smtClean="0">
              <a:solidFill>
                <a:schemeClr val="tx2"/>
              </a:solidFill>
            </a:rPr>
            <a:t> </a:t>
          </a:r>
          <a:r>
            <a:rPr lang="sr-Latn-RS" sz="1600" kern="1200" noProof="0" dirty="0" smtClean="0">
              <a:solidFill>
                <a:schemeClr val="tx2"/>
              </a:solidFill>
            </a:rPr>
            <a:t>принципи</a:t>
          </a:r>
          <a:r>
            <a:rPr lang="en-US" sz="1600" kern="1200" dirty="0" smtClean="0">
              <a:solidFill>
                <a:schemeClr val="tx2"/>
              </a:solidFill>
            </a:rPr>
            <a:t> Међународних стандарда врховних ревизорских институција (ISSAI) и Међународних стандарда ревизије (ISA)</a:t>
          </a:r>
          <a:endParaRPr lang="en-US" sz="1600" kern="1200" dirty="0"/>
        </a:p>
      </dsp:txBody>
      <dsp:txXfrm>
        <a:off x="6851984" y="2568901"/>
        <a:ext cx="2235524" cy="176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8C56-1620-4BA6-BA24-96DAD976354E}">
      <dsp:nvSpPr>
        <dsp:cNvPr id="0" name=""/>
        <dsp:cNvSpPr/>
      </dsp:nvSpPr>
      <dsp:spPr>
        <a:xfrm>
          <a:off x="0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Буџет Републике Србије</a:t>
          </a:r>
          <a:endParaRPr lang="en-US" sz="1400" kern="1200" dirty="0"/>
        </a:p>
      </dsp:txBody>
      <dsp:txXfrm>
        <a:off x="0" y="2082039"/>
        <a:ext cx="1785937" cy="2082039"/>
      </dsp:txXfrm>
    </dsp:sp>
    <dsp:sp modelId="{705138E3-F76D-4F74-96C3-1AC5BBEC3FE5}">
      <dsp:nvSpPr>
        <dsp:cNvPr id="0" name=""/>
        <dsp:cNvSpPr/>
      </dsp:nvSpPr>
      <dsp:spPr>
        <a:xfrm>
          <a:off x="53578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A48C3-F4CC-49DE-94B8-57D7AE030235}">
      <dsp:nvSpPr>
        <dsp:cNvPr id="0" name=""/>
        <dsp:cNvSpPr/>
      </dsp:nvSpPr>
      <dsp:spPr>
        <a:xfrm>
          <a:off x="1839515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Организације обавезног социјалног осигурања</a:t>
          </a:r>
          <a:endParaRPr lang="en-US" sz="1400" kern="1200" dirty="0"/>
        </a:p>
      </dsp:txBody>
      <dsp:txXfrm>
        <a:off x="1839515" y="2082039"/>
        <a:ext cx="1785937" cy="2082039"/>
      </dsp:txXfrm>
    </dsp:sp>
    <dsp:sp modelId="{88118EB9-F95F-43E8-89A4-88F746593438}">
      <dsp:nvSpPr>
        <dsp:cNvPr id="0" name=""/>
        <dsp:cNvSpPr/>
      </dsp:nvSpPr>
      <dsp:spPr>
        <a:xfrm>
          <a:off x="1893093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71D2B-06E7-4253-8F0A-7A5C1176C6FD}">
      <dsp:nvSpPr>
        <dsp:cNvPr id="0" name=""/>
        <dsp:cNvSpPr/>
      </dsp:nvSpPr>
      <dsp:spPr>
        <a:xfrm>
          <a:off x="3679031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Одговарајући број јединица локалне самоуправе</a:t>
          </a:r>
          <a:endParaRPr lang="en-US" sz="1400" kern="1200" dirty="0"/>
        </a:p>
      </dsp:txBody>
      <dsp:txXfrm>
        <a:off x="3679031" y="2082039"/>
        <a:ext cx="1785937" cy="2082039"/>
      </dsp:txXfrm>
    </dsp:sp>
    <dsp:sp modelId="{13302941-2B26-4AD5-81BD-7C00878CF5D3}">
      <dsp:nvSpPr>
        <dsp:cNvPr id="0" name=""/>
        <dsp:cNvSpPr/>
      </dsp:nvSpPr>
      <dsp:spPr>
        <a:xfrm>
          <a:off x="3732609" y="312305"/>
          <a:ext cx="1678781" cy="17332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CCC08-3FE0-4B78-8A48-194495B3BD55}">
      <dsp:nvSpPr>
        <dsp:cNvPr id="0" name=""/>
        <dsp:cNvSpPr/>
      </dsp:nvSpPr>
      <dsp:spPr>
        <a:xfrm>
          <a:off x="5518546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noProof="0" dirty="0" smtClean="0">
              <a:solidFill>
                <a:schemeClr val="tx2"/>
              </a:solidFill>
            </a:rPr>
            <a:t>Народна банка Србије у делу пословања кој</a:t>
          </a:r>
          <a:r>
            <a:rPr lang="sr-Cyrl-RS" sz="1400" kern="1200" noProof="0" dirty="0" smtClean="0">
              <a:solidFill>
                <a:schemeClr val="tx2"/>
              </a:solidFill>
            </a:rPr>
            <a:t>е</a:t>
          </a:r>
          <a:r>
            <a:rPr lang="sr-Latn-RS" sz="1400" kern="1200" noProof="0" dirty="0" smtClean="0">
              <a:solidFill>
                <a:schemeClr val="tx2"/>
              </a:solidFill>
            </a:rPr>
            <a:t> се односи на коришћење јавних средстава</a:t>
          </a:r>
          <a:endParaRPr lang="sr-Latn-RS" sz="1400" kern="1200" noProof="0" dirty="0"/>
        </a:p>
      </dsp:txBody>
      <dsp:txXfrm>
        <a:off x="5518546" y="2082039"/>
        <a:ext cx="1785937" cy="2082039"/>
      </dsp:txXfrm>
    </dsp:sp>
    <dsp:sp modelId="{DE141615-B62F-4715-97AC-5C4DCBC7B108}">
      <dsp:nvSpPr>
        <dsp:cNvPr id="0" name=""/>
        <dsp:cNvSpPr/>
      </dsp:nvSpPr>
      <dsp:spPr>
        <a:xfrm>
          <a:off x="5572125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FE332-33F1-4898-9CB5-008EAB371977}">
      <dsp:nvSpPr>
        <dsp:cNvPr id="0" name=""/>
        <dsp:cNvSpPr/>
      </dsp:nvSpPr>
      <dsp:spPr>
        <a:xfrm>
          <a:off x="7358062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2"/>
              </a:solidFill>
            </a:rPr>
            <a:t>Одговарајући број </a:t>
          </a:r>
          <a:r>
            <a:rPr lang="sr-Latn-RS" sz="1300" kern="1200" noProof="0" dirty="0" smtClean="0">
              <a:solidFill>
                <a:schemeClr val="tx2"/>
              </a:solidFill>
            </a:rPr>
            <a:t>јавних предузећа, привредних друштава и других правних лица које је основао директни, односно индиректни корисник јавних средстава и код којих има учешће у капиталу односно управљању</a:t>
          </a:r>
          <a:endParaRPr lang="sr-Latn-RS" sz="1300" kern="1200" noProof="0" dirty="0"/>
        </a:p>
      </dsp:txBody>
      <dsp:txXfrm>
        <a:off x="7358062" y="2082039"/>
        <a:ext cx="1785937" cy="2082039"/>
      </dsp:txXfrm>
    </dsp:sp>
    <dsp:sp modelId="{5D109606-48C9-4ADC-9C11-C07805218CBD}">
      <dsp:nvSpPr>
        <dsp:cNvPr id="0" name=""/>
        <dsp:cNvSpPr/>
      </dsp:nvSpPr>
      <dsp:spPr>
        <a:xfrm>
          <a:off x="7411640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D90E-A81E-460C-B115-500B23511793}">
      <dsp:nvSpPr>
        <dsp:cNvPr id="0" name=""/>
        <dsp:cNvSpPr/>
      </dsp:nvSpPr>
      <dsp:spPr>
        <a:xfrm>
          <a:off x="365759" y="4164078"/>
          <a:ext cx="8412480" cy="7807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FD4C-2877-434C-BD78-C4365E8F88D5}">
      <dsp:nvSpPr>
        <dsp:cNvPr id="0" name=""/>
        <dsp:cNvSpPr/>
      </dsp:nvSpPr>
      <dsp:spPr>
        <a:xfrm>
          <a:off x="2586569" y="0"/>
          <a:ext cx="2807409" cy="28078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3499-F423-4904-B96A-F2D02DA98F20}">
      <dsp:nvSpPr>
        <dsp:cNvPr id="0" name=""/>
        <dsp:cNvSpPr/>
      </dsp:nvSpPr>
      <dsp:spPr>
        <a:xfrm>
          <a:off x="3207099" y="1013714"/>
          <a:ext cx="1560023" cy="77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 smtClean="0">
              <a:solidFill>
                <a:schemeClr val="tx2">
                  <a:lumMod val="75000"/>
                </a:schemeClr>
              </a:solidFill>
            </a:rPr>
            <a:t>Ревизија финансијских извештаја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700" kern="1200" dirty="0"/>
        </a:p>
      </dsp:txBody>
      <dsp:txXfrm>
        <a:off x="3207099" y="1013714"/>
        <a:ext cx="1560023" cy="779825"/>
      </dsp:txXfrm>
    </dsp:sp>
    <dsp:sp modelId="{F25959C4-48AA-405A-8207-E03ED74D2C08}">
      <dsp:nvSpPr>
        <dsp:cNvPr id="0" name=""/>
        <dsp:cNvSpPr/>
      </dsp:nvSpPr>
      <dsp:spPr>
        <a:xfrm>
          <a:off x="1806821" y="1613310"/>
          <a:ext cx="2807409" cy="28078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5BB3B-7113-4568-BC3D-9DF621CA9696}">
      <dsp:nvSpPr>
        <dsp:cNvPr id="0" name=""/>
        <dsp:cNvSpPr/>
      </dsp:nvSpPr>
      <dsp:spPr>
        <a:xfrm>
          <a:off x="2430514" y="2636356"/>
          <a:ext cx="1560023" cy="77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 smtClean="0">
              <a:solidFill>
                <a:schemeClr val="tx2">
                  <a:lumMod val="75000"/>
                </a:schemeClr>
              </a:solidFill>
            </a:rPr>
            <a:t>Ревизија правилности пословања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700" kern="1200" dirty="0"/>
        </a:p>
      </dsp:txBody>
      <dsp:txXfrm>
        <a:off x="2430514" y="2636356"/>
        <a:ext cx="1560023" cy="779825"/>
      </dsp:txXfrm>
    </dsp:sp>
    <dsp:sp modelId="{3A82EABE-5383-44EA-9ACB-B095A6E37F0C}">
      <dsp:nvSpPr>
        <dsp:cNvPr id="0" name=""/>
        <dsp:cNvSpPr/>
      </dsp:nvSpPr>
      <dsp:spPr>
        <a:xfrm>
          <a:off x="2786383" y="3419681"/>
          <a:ext cx="2411999" cy="24129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FE12F-37E5-45A5-85FD-8C2B736A58DC}">
      <dsp:nvSpPr>
        <dsp:cNvPr id="0" name=""/>
        <dsp:cNvSpPr/>
      </dsp:nvSpPr>
      <dsp:spPr>
        <a:xfrm>
          <a:off x="3210789" y="4261332"/>
          <a:ext cx="1560023" cy="77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 smtClean="0">
              <a:solidFill>
                <a:schemeClr val="tx2">
                  <a:lumMod val="75000"/>
                </a:schemeClr>
              </a:solidFill>
            </a:rPr>
            <a:t>Ревизија сврсисходности пословања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700" kern="1200" dirty="0"/>
        </a:p>
      </dsp:txBody>
      <dsp:txXfrm>
        <a:off x="3210789" y="4261332"/>
        <a:ext cx="1560023" cy="779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0CE92-272B-485E-9A59-416DA7F9AF8C}">
      <dsp:nvSpPr>
        <dsp:cNvPr id="0" name=""/>
        <dsp:cNvSpPr/>
      </dsp:nvSpPr>
      <dsp:spPr>
        <a:xfrm>
          <a:off x="1741332" y="4345026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Одредбе закона које могу произвести негативне последице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59005" y="4617712"/>
        <a:ext cx="1415938" cy="1215419"/>
      </dsp:txXfrm>
    </dsp:sp>
    <dsp:sp modelId="{949A186F-261D-418C-BE86-DF024E527F16}">
      <dsp:nvSpPr>
        <dsp:cNvPr id="0" name=""/>
        <dsp:cNvSpPr/>
      </dsp:nvSpPr>
      <dsp:spPr>
        <a:xfrm>
          <a:off x="1805491" y="5123104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814B-C791-4145-A341-5020B033DFBE}">
      <dsp:nvSpPr>
        <dsp:cNvPr id="0" name=""/>
        <dsp:cNvSpPr/>
      </dsp:nvSpPr>
      <dsp:spPr>
        <a:xfrm>
          <a:off x="0" y="3387892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7AD4-E00E-4E4B-9002-15DFE567EC75}">
      <dsp:nvSpPr>
        <dsp:cNvPr id="0" name=""/>
        <dsp:cNvSpPr/>
      </dsp:nvSpPr>
      <dsp:spPr>
        <a:xfrm>
          <a:off x="1388909" y="4904517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88574-D14B-457D-95D7-C3A7D6BCF54E}">
      <dsp:nvSpPr>
        <dsp:cNvPr id="0" name=""/>
        <dsp:cNvSpPr/>
      </dsp:nvSpPr>
      <dsp:spPr>
        <a:xfrm>
          <a:off x="3480858" y="3374405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Област коју постојећи прописи недовољно уређују </a:t>
          </a:r>
          <a:endParaRPr lang="en-US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98531" y="3647091"/>
        <a:ext cx="1415938" cy="1215419"/>
      </dsp:txXfrm>
    </dsp:sp>
    <dsp:sp modelId="{7A4E17A0-AF41-4B02-94D1-EB2682B155ED}">
      <dsp:nvSpPr>
        <dsp:cNvPr id="0" name=""/>
        <dsp:cNvSpPr/>
      </dsp:nvSpPr>
      <dsp:spPr>
        <a:xfrm>
          <a:off x="4886033" y="4889169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83579-0119-40E0-A9CE-17670972112F}">
      <dsp:nvSpPr>
        <dsp:cNvPr id="0" name=""/>
        <dsp:cNvSpPr/>
      </dsp:nvSpPr>
      <dsp:spPr>
        <a:xfrm>
          <a:off x="5229420" y="4342236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B3109-651E-4F05-AC7B-6CD8FDE246BA}">
      <dsp:nvSpPr>
        <dsp:cNvPr id="0" name=""/>
        <dsp:cNvSpPr/>
      </dsp:nvSpPr>
      <dsp:spPr>
        <a:xfrm>
          <a:off x="5276410" y="5131011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463BA-C3FF-439E-B363-911C525537BE}">
      <dsp:nvSpPr>
        <dsp:cNvPr id="0" name=""/>
        <dsp:cNvSpPr/>
      </dsp:nvSpPr>
      <dsp:spPr>
        <a:xfrm>
          <a:off x="1741332" y="2425643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Неусаглашеност прописа 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59005" y="2698329"/>
        <a:ext cx="1415938" cy="1215419"/>
      </dsp:txXfrm>
    </dsp:sp>
    <dsp:sp modelId="{2F1AF32D-CDD3-4F58-8242-2BE71A8A5ADB}">
      <dsp:nvSpPr>
        <dsp:cNvPr id="0" name=""/>
        <dsp:cNvSpPr/>
      </dsp:nvSpPr>
      <dsp:spPr>
        <a:xfrm>
          <a:off x="3137471" y="2461919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F4D07-4BDD-4A2C-A0F7-5A9E5C31E2AD}">
      <dsp:nvSpPr>
        <dsp:cNvPr id="0" name=""/>
        <dsp:cNvSpPr/>
      </dsp:nvSpPr>
      <dsp:spPr>
        <a:xfrm>
          <a:off x="3480858" y="1455022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12C93-6C08-4DBB-BC50-456A6614C6D7}">
      <dsp:nvSpPr>
        <dsp:cNvPr id="0" name=""/>
        <dsp:cNvSpPr/>
      </dsp:nvSpPr>
      <dsp:spPr>
        <a:xfrm>
          <a:off x="3527848" y="2235425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82CD1-C678-40BA-8D56-A3A7DC3D750E}">
      <dsp:nvSpPr>
        <dsp:cNvPr id="0" name=""/>
        <dsp:cNvSpPr/>
      </dsp:nvSpPr>
      <dsp:spPr>
        <a:xfrm>
          <a:off x="5229420" y="2422852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Нису донети закони и подзаконски прописи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47093" y="2695538"/>
        <a:ext cx="1415938" cy="1215419"/>
      </dsp:txXfrm>
    </dsp:sp>
    <dsp:sp modelId="{03C88109-C8D5-48D3-B80D-DA30E0F731D2}">
      <dsp:nvSpPr>
        <dsp:cNvPr id="0" name=""/>
        <dsp:cNvSpPr/>
      </dsp:nvSpPr>
      <dsp:spPr>
        <a:xfrm>
          <a:off x="6993344" y="3200000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8F25-29E0-48CC-9A42-A386F2452F3A}">
      <dsp:nvSpPr>
        <dsp:cNvPr id="0" name=""/>
        <dsp:cNvSpPr/>
      </dsp:nvSpPr>
      <dsp:spPr>
        <a:xfrm>
          <a:off x="6985211" y="3390683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9DF28-9215-422C-861D-C8233F7FB73F}">
      <dsp:nvSpPr>
        <dsp:cNvPr id="0" name=""/>
        <dsp:cNvSpPr/>
      </dsp:nvSpPr>
      <dsp:spPr>
        <a:xfrm>
          <a:off x="7399082" y="3421843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E291C-5B36-4499-B669-DA93010D213D}">
      <dsp:nvSpPr>
        <dsp:cNvPr id="0" name=""/>
        <dsp:cNvSpPr/>
      </dsp:nvSpPr>
      <dsp:spPr>
        <a:xfrm>
          <a:off x="0" y="609814"/>
          <a:ext cx="6955645" cy="1832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BFD62-BCE5-44FE-9A24-EF8666BFB5A0}">
      <dsp:nvSpPr>
        <dsp:cNvPr id="0" name=""/>
        <dsp:cNvSpPr/>
      </dsp:nvSpPr>
      <dsp:spPr>
        <a:xfrm>
          <a:off x="370841" y="190075"/>
          <a:ext cx="5771023" cy="567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bg1"/>
              </a:solidFill>
            </a:rPr>
            <a:t>ФИНАНСИЈСКО УПРАВЉАЊЕ И КОНТРОЛА</a:t>
          </a:r>
          <a:endParaRPr lang="en-US" sz="2000" b="1" kern="1200" dirty="0"/>
        </a:p>
      </dsp:txBody>
      <dsp:txXfrm>
        <a:off x="398536" y="217770"/>
        <a:ext cx="5715633" cy="511948"/>
      </dsp:txXfrm>
    </dsp:sp>
    <dsp:sp modelId="{85DBE605-EAD5-459D-BF5A-5EF109AA8C20}">
      <dsp:nvSpPr>
        <dsp:cNvPr id="0" name=""/>
        <dsp:cNvSpPr/>
      </dsp:nvSpPr>
      <dsp:spPr>
        <a:xfrm>
          <a:off x="0" y="3055992"/>
          <a:ext cx="7126307" cy="22985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378F8-1B4F-41F3-AD5D-3F351950975B}">
      <dsp:nvSpPr>
        <dsp:cNvPr id="0" name=""/>
        <dsp:cNvSpPr/>
      </dsp:nvSpPr>
      <dsp:spPr>
        <a:xfrm>
          <a:off x="370841" y="2496532"/>
          <a:ext cx="5782497" cy="707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ИНТЕРНА РЕВИЗИЈА</a:t>
          </a:r>
          <a:endParaRPr lang="en-US" sz="2000" b="1" kern="1200" dirty="0"/>
        </a:p>
      </dsp:txBody>
      <dsp:txXfrm>
        <a:off x="405357" y="2531048"/>
        <a:ext cx="5713465" cy="638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056D1-933A-42E4-BAB9-7269DED53980}">
      <dsp:nvSpPr>
        <dsp:cNvPr id="0" name=""/>
        <dsp:cNvSpPr/>
      </dsp:nvSpPr>
      <dsp:spPr>
        <a:xfrm>
          <a:off x="2880454" y="504342"/>
          <a:ext cx="3887482" cy="2093885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>
              <a:solidFill>
                <a:schemeClr val="tx2">
                  <a:lumMod val="75000"/>
                </a:schemeClr>
              </a:solidFill>
            </a:rPr>
            <a:t>Директни корисници буџета РС</a:t>
          </a:r>
          <a:endParaRPr lang="en-US" sz="3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2452" y="504342"/>
        <a:ext cx="3265485" cy="2093885"/>
      </dsp:txXfrm>
    </dsp:sp>
    <dsp:sp modelId="{F0F6A576-340F-4C9A-B046-F91774C2BA9C}">
      <dsp:nvSpPr>
        <dsp:cNvPr id="0" name=""/>
        <dsp:cNvSpPr/>
      </dsp:nvSpPr>
      <dsp:spPr>
        <a:xfrm>
          <a:off x="2880454" y="2808309"/>
          <a:ext cx="3887482" cy="2264942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>
              <a:solidFill>
                <a:schemeClr val="tx2">
                  <a:lumMod val="75000"/>
                </a:schemeClr>
              </a:solidFill>
            </a:rPr>
            <a:t>Индиректни корисници буџета РС</a:t>
          </a:r>
          <a:endParaRPr lang="en-US" sz="3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2452" y="2808309"/>
        <a:ext cx="3265485" cy="2264942"/>
      </dsp:txXfrm>
    </dsp:sp>
    <dsp:sp modelId="{DD8C000A-DCCC-481D-80BD-ABC8474DCBB2}">
      <dsp:nvSpPr>
        <dsp:cNvPr id="0" name=""/>
        <dsp:cNvSpPr/>
      </dsp:nvSpPr>
      <dsp:spPr>
        <a:xfrm>
          <a:off x="0" y="0"/>
          <a:ext cx="3326674" cy="330783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000" kern="1200" dirty="0" smtClean="0">
              <a:solidFill>
                <a:schemeClr val="tx2">
                  <a:lumMod val="75000"/>
                </a:schemeClr>
              </a:solidFill>
            </a:rPr>
            <a:t>Завршни рачун буџета РС</a:t>
          </a:r>
          <a:endParaRPr lang="en-US" sz="4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87180" y="484421"/>
        <a:ext cx="2352314" cy="2338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1FD8-4AA1-4C0B-B1E5-896F9BFF4B8E}">
      <dsp:nvSpPr>
        <dsp:cNvPr id="0" name=""/>
        <dsp:cNvSpPr/>
      </dsp:nvSpPr>
      <dsp:spPr>
        <a:xfrm>
          <a:off x="0" y="2707"/>
          <a:ext cx="799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B50CF-9031-407F-B4F5-20A1BBB75951}">
      <dsp:nvSpPr>
        <dsp:cNvPr id="0" name=""/>
        <dsp:cNvSpPr/>
      </dsp:nvSpPr>
      <dsp:spPr>
        <a:xfrm>
          <a:off x="0" y="2707"/>
          <a:ext cx="2265925" cy="553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начином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запошљавања и извршавањем расхода за запослене</a:t>
          </a:r>
          <a:endParaRPr lang="sr-Cyrl-R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4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4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24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Сопствени приходи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2707"/>
        <a:ext cx="2265925" cy="5539201"/>
      </dsp:txXfrm>
    </dsp:sp>
    <dsp:sp modelId="{5575477E-BBC2-4958-8CC3-D0333FFD0310}">
      <dsp:nvSpPr>
        <dsp:cNvPr id="0" name=""/>
        <dsp:cNvSpPr/>
      </dsp:nvSpPr>
      <dsp:spPr>
        <a:xfrm>
          <a:off x="2373290" y="121172"/>
          <a:ext cx="5618789" cy="79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50" kern="1200" dirty="0" smtClean="0">
              <a:solidFill>
                <a:schemeClr val="tx2">
                  <a:lumMod val="75000"/>
                </a:schemeClr>
              </a:solidFill>
            </a:rPr>
            <a:t>Обрачун и исплата плата на основу коефицијената и основица који нису у складу са актима Владе</a:t>
          </a:r>
          <a:endParaRPr lang="en-US" sz="195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73290" y="121172"/>
        <a:ext cx="5618789" cy="792959"/>
      </dsp:txXfrm>
    </dsp:sp>
    <dsp:sp modelId="{2B124767-F7D4-488A-88B0-4FB4BAB4F7B8}">
      <dsp:nvSpPr>
        <dsp:cNvPr id="0" name=""/>
        <dsp:cNvSpPr/>
      </dsp:nvSpPr>
      <dsp:spPr>
        <a:xfrm>
          <a:off x="2265925" y="914132"/>
          <a:ext cx="5726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8C6CC-7A69-4A13-878E-AD4AB247F505}">
      <dsp:nvSpPr>
        <dsp:cNvPr id="0" name=""/>
        <dsp:cNvSpPr/>
      </dsp:nvSpPr>
      <dsp:spPr>
        <a:xfrm>
          <a:off x="2373290" y="1032597"/>
          <a:ext cx="5618789" cy="213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2">
                  <a:lumMod val="75000"/>
                </a:schemeClr>
              </a:solidFill>
            </a:rPr>
            <a:t>Ангажовање лица по основу: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2">
                  <a:lumMod val="75000"/>
                </a:schemeClr>
              </a:solidFill>
            </a:rPr>
            <a:t>- уговора о привременим и повременим пословима у трајању дужем од прописаног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2">
                  <a:lumMod val="75000"/>
                </a:schemeClr>
              </a:solidFill>
            </a:rPr>
            <a:t>- уговора о делу за систематизована радна места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2">
                  <a:lumMod val="75000"/>
                </a:schemeClr>
              </a:solidFill>
            </a:rPr>
            <a:t>- других облика ангажовања у већем броју од прописаног</a:t>
          </a:r>
          <a:endParaRPr 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73290" y="1032597"/>
        <a:ext cx="5618789" cy="2131499"/>
      </dsp:txXfrm>
    </dsp:sp>
    <dsp:sp modelId="{27ECD005-5F4F-43F9-B619-B0377D39D15A}">
      <dsp:nvSpPr>
        <dsp:cNvPr id="0" name=""/>
        <dsp:cNvSpPr/>
      </dsp:nvSpPr>
      <dsp:spPr>
        <a:xfrm>
          <a:off x="2265925" y="3164097"/>
          <a:ext cx="5726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F19E8-80FE-4B92-8A54-FC69651A4BC0}">
      <dsp:nvSpPr>
        <dsp:cNvPr id="0" name=""/>
        <dsp:cNvSpPr/>
      </dsp:nvSpPr>
      <dsp:spPr>
        <a:xfrm>
          <a:off x="2373290" y="3282562"/>
          <a:ext cx="5618789" cy="81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2">
                  <a:lumMod val="75000"/>
                </a:schemeClr>
              </a:solidFill>
            </a:rPr>
            <a:t>Различита примена законских норми за обрачун и исплату плата запослених у високо школским установама</a:t>
          </a:r>
          <a:endParaRPr 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73290" y="3282562"/>
        <a:ext cx="5618789" cy="814164"/>
      </dsp:txXfrm>
    </dsp:sp>
    <dsp:sp modelId="{057CA463-6111-41AE-A19F-B17B425E9AD9}">
      <dsp:nvSpPr>
        <dsp:cNvPr id="0" name=""/>
        <dsp:cNvSpPr/>
      </dsp:nvSpPr>
      <dsp:spPr>
        <a:xfrm>
          <a:off x="2265925" y="4096727"/>
          <a:ext cx="5726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C3160-A26A-4F8E-BE30-FF747A4797D8}">
      <dsp:nvSpPr>
        <dsp:cNvPr id="0" name=""/>
        <dsp:cNvSpPr/>
      </dsp:nvSpPr>
      <dsp:spPr>
        <a:xfrm>
          <a:off x="2373290" y="4215192"/>
          <a:ext cx="5618789" cy="1204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2">
                  <a:lumMod val="75000"/>
                </a:schemeClr>
              </a:solidFill>
            </a:rPr>
            <a:t>Инвестирање средстава</a:t>
          </a:r>
          <a:endParaRPr 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73290" y="4215192"/>
        <a:ext cx="5618789" cy="1204223"/>
      </dsp:txXfrm>
    </dsp:sp>
    <dsp:sp modelId="{C108BAAD-805D-431F-9EBB-AC2EBB1982F7}">
      <dsp:nvSpPr>
        <dsp:cNvPr id="0" name=""/>
        <dsp:cNvSpPr/>
      </dsp:nvSpPr>
      <dsp:spPr>
        <a:xfrm>
          <a:off x="2265925" y="5419416"/>
          <a:ext cx="5726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CC120-3FD9-420A-BE1E-12C08F6771BF}">
      <dsp:nvSpPr>
        <dsp:cNvPr id="0" name=""/>
        <dsp:cNvSpPr/>
      </dsp:nvSpPr>
      <dsp:spPr>
        <a:xfrm>
          <a:off x="0" y="0"/>
          <a:ext cx="7920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6CD10-C204-4893-B6A5-56C5DE8F2159}">
      <dsp:nvSpPr>
        <dsp:cNvPr id="0" name=""/>
        <dsp:cNvSpPr/>
      </dsp:nvSpPr>
      <dsp:spPr>
        <a:xfrm>
          <a:off x="0" y="0"/>
          <a:ext cx="1841862" cy="518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accent6">
                  <a:lumMod val="75000"/>
                </a:schemeClr>
              </a:solidFill>
            </a:rPr>
            <a:t>Ревизорска запажања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1841862" cy="5185246"/>
      </dsp:txXfrm>
    </dsp:sp>
    <dsp:sp modelId="{F24205C9-F694-4997-80B4-910A014F0C0B}">
      <dsp:nvSpPr>
        <dsp:cNvPr id="0" name=""/>
        <dsp:cNvSpPr/>
      </dsp:nvSpPr>
      <dsp:spPr>
        <a:xfrm>
          <a:off x="1955802" y="60954"/>
          <a:ext cx="5962860" cy="121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Информациони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систем извршења буџета 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РС</a:t>
          </a:r>
          <a:endParaRPr lang="en-US" sz="2400" kern="1200" dirty="0"/>
        </a:p>
      </dsp:txBody>
      <dsp:txXfrm>
        <a:off x="1955802" y="60954"/>
        <a:ext cx="5962860" cy="1219089"/>
      </dsp:txXfrm>
    </dsp:sp>
    <dsp:sp modelId="{3C7A277A-7FE5-42F7-9A4A-4DE2C97F14AD}">
      <dsp:nvSpPr>
        <dsp:cNvPr id="0" name=""/>
        <dsp:cNvSpPr/>
      </dsp:nvSpPr>
      <dsp:spPr>
        <a:xfrm>
          <a:off x="1841862" y="1280044"/>
          <a:ext cx="60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3B7AA-5680-404A-9977-0BAE67D058FB}">
      <dsp:nvSpPr>
        <dsp:cNvPr id="0" name=""/>
        <dsp:cNvSpPr/>
      </dsp:nvSpPr>
      <dsp:spPr>
        <a:xfrm>
          <a:off x="1955802" y="1340998"/>
          <a:ext cx="5962860" cy="121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Више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 засебних подсистема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55802" y="1340998"/>
        <a:ext cx="5962860" cy="1219089"/>
      </dsp:txXfrm>
    </dsp:sp>
    <dsp:sp modelId="{B3FAD291-3064-4AAF-92EB-09343F4AF517}">
      <dsp:nvSpPr>
        <dsp:cNvPr id="0" name=""/>
        <dsp:cNvSpPr/>
      </dsp:nvSpPr>
      <dsp:spPr>
        <a:xfrm>
          <a:off x="1841862" y="2560088"/>
          <a:ext cx="60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1AEDB-CFAA-4B35-B9FA-5C2691ABF1BD}">
      <dsp:nvSpPr>
        <dsp:cNvPr id="0" name=""/>
        <dsp:cNvSpPr/>
      </dsp:nvSpPr>
      <dsp:spPr>
        <a:xfrm>
          <a:off x="1955802" y="2621043"/>
          <a:ext cx="5962860" cy="121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Разноликост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 у начину </a:t>
          </a: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организовања помоћних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 књиг</a:t>
          </a: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а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55802" y="2621043"/>
        <a:ext cx="5962860" cy="1219089"/>
      </dsp:txXfrm>
    </dsp:sp>
    <dsp:sp modelId="{2C52ACFF-AE43-4B03-99A9-0151E60D6F87}">
      <dsp:nvSpPr>
        <dsp:cNvPr id="0" name=""/>
        <dsp:cNvSpPr/>
      </dsp:nvSpPr>
      <dsp:spPr>
        <a:xfrm>
          <a:off x="1841862" y="3840132"/>
          <a:ext cx="60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BA86E-CFF4-4875-818A-496745744BB8}">
      <dsp:nvSpPr>
        <dsp:cNvPr id="0" name=""/>
        <dsp:cNvSpPr/>
      </dsp:nvSpPr>
      <dsp:spPr>
        <a:xfrm>
          <a:off x="1955802" y="3901087"/>
          <a:ext cx="5962860" cy="121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Н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е</a:t>
          </a: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обухватање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 обавеза и потраживања</a:t>
          </a:r>
          <a:r>
            <a:rPr lang="sr-Cyrl-RS" sz="2400" kern="1200" dirty="0" smtClean="0">
              <a:solidFill>
                <a:schemeClr val="tx2">
                  <a:lumMod val="75000"/>
                </a:schemeClr>
              </a:solidFill>
            </a:rPr>
            <a:t> у финансијским извештајима 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директних корисника 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55802" y="3901087"/>
        <a:ext cx="5962860" cy="1219089"/>
      </dsp:txXfrm>
    </dsp:sp>
    <dsp:sp modelId="{C0EA7C7F-D38D-4836-B11E-67D1229F7704}">
      <dsp:nvSpPr>
        <dsp:cNvPr id="0" name=""/>
        <dsp:cNvSpPr/>
      </dsp:nvSpPr>
      <dsp:spPr>
        <a:xfrm>
          <a:off x="1841862" y="5120177"/>
          <a:ext cx="60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0.29961</cdr:x>
      <cdr:y>0.30259</cdr:y>
    </cdr:from>
    <cdr:to>
      <cdr:x>0.47898</cdr:x>
      <cdr:y>0.61824</cdr:y>
    </cdr:to>
    <cdr:pic>
      <cdr:nvPicPr>
        <cdr:cNvPr id="3" name="Picture 2" descr="D:\Literatura\10- Prezentacije\2015-Prezentacija Predsednik\Slike\Picture4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64296" y="1800200"/>
          <a:ext cx="1595023" cy="187791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0.3563</cdr:x>
      <cdr:y>0.42363</cdr:y>
    </cdr:from>
    <cdr:to>
      <cdr:x>0.46156</cdr:x>
      <cdr:y>0.53256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68352" y="2520280"/>
          <a:ext cx="9361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chemeClr val="tx2">
                  <a:lumMod val="75000"/>
                </a:schemeClr>
              </a:solidFill>
            </a:rPr>
            <a:t>171</a:t>
          </a:r>
          <a:endParaRPr lang="en-US" sz="32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137E-D8B8-4DB1-9496-8D19DDD5EDAB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0A425-EC64-4FAB-A327-F412E34BE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92DA-1832-4692-80CD-2372D9C03A04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C104-7B67-4E81-87F3-C5136D736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6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5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3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0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2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2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62470"/>
            <a:ext cx="612152" cy="120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71662"/>
            <a:ext cx="868737" cy="10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4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9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2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1560"/>
            <a:ext cx="7956376" cy="47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9119-881E-45D7-B845-587EB65F11C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07" y="15665"/>
            <a:ext cx="585092" cy="73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41560"/>
            <a:ext cx="8172400" cy="483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2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7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i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Налази Државне ревизорске институције</a:t>
            </a:r>
            <a:r>
              <a:rPr lang="sr-Cyrl-RS" sz="4900" dirty="0">
                <a:solidFill>
                  <a:schemeClr val="tx2"/>
                </a:solidFill>
              </a:rPr>
              <a:t/>
            </a:r>
            <a:br>
              <a:rPr lang="sr-Cyrl-RS" sz="4900" dirty="0">
                <a:solidFill>
                  <a:schemeClr val="tx2"/>
                </a:solidFill>
              </a:rPr>
            </a:br>
            <a:endParaRPr lang="en-US" sz="49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Радослав Сретеновић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Генерални државни ревизор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solidFill>
                  <a:prstClr val="white"/>
                </a:solidFill>
              </a:rPr>
              <a:t>РЕВИЗИЈА БУЏЕТА РЕПУБЛИКЕ СРБИЈЕ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836712"/>
            <a:ext cx="9149892" cy="602128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8861190"/>
              </p:ext>
            </p:extLst>
          </p:nvPr>
        </p:nvGraphicFramePr>
        <p:xfrm>
          <a:off x="467544" y="1052736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3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РЕПУБЛИКЕ СРБИЈЕ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517819"/>
              </p:ext>
            </p:extLst>
          </p:nvPr>
        </p:nvGraphicFramePr>
        <p:xfrm>
          <a:off x="323528" y="1052736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251520" y="4185486"/>
            <a:ext cx="2088232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2102787"/>
            <a:ext cx="1029675" cy="103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585" y="188640"/>
            <a:ext cx="7956376" cy="479128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РЕПУБЛИКЕ СРБИЈЕ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32747"/>
              </p:ext>
            </p:extLst>
          </p:nvPr>
        </p:nvGraphicFramePr>
        <p:xfrm>
          <a:off x="251520" y="908050"/>
          <a:ext cx="7920880" cy="518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18002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66" y="116632"/>
            <a:ext cx="7812467" cy="504056"/>
          </a:xfrm>
        </p:spPr>
        <p:txBody>
          <a:bodyPr>
            <a:noAutofit/>
          </a:bodyPr>
          <a:lstStyle/>
          <a:p>
            <a:r>
              <a:rPr lang="sr-Cyrl-RS" sz="2000" dirty="0">
                <a:solidFill>
                  <a:prstClr val="white"/>
                </a:solidFill>
              </a:rPr>
              <a:t>РЕВИЗИЈА </a:t>
            </a:r>
            <a:r>
              <a:rPr lang="sr-Cyrl-RS" sz="2000" dirty="0" smtClean="0">
                <a:solidFill>
                  <a:prstClr val="white"/>
                </a:solidFill>
              </a:rPr>
              <a:t>БУЏЕТА РЕПУБЛИКЕ СРБИЈЕ</a:t>
            </a:r>
            <a:r>
              <a:rPr lang="sr-Cyrl-RS" sz="2000" dirty="0">
                <a:solidFill>
                  <a:prstClr val="white"/>
                </a:solidFill>
              </a:rPr>
              <a:t> </a:t>
            </a:r>
            <a:r>
              <a:rPr lang="sr-Cyrl-RS" sz="2000" dirty="0" smtClean="0">
                <a:solidFill>
                  <a:prstClr val="white"/>
                </a:solidFill>
              </a:rPr>
              <a:t>и РЕВИЗИЈА ЈАВНИХ ПРЕДУЗЕЋА</a:t>
            </a:r>
            <a:endParaRPr lang="en-GB" sz="2000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5359"/>
              </p:ext>
            </p:extLst>
          </p:nvPr>
        </p:nvGraphicFramePr>
        <p:xfrm>
          <a:off x="163746" y="1107077"/>
          <a:ext cx="8980254" cy="57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7" y="1268985"/>
            <a:ext cx="2200582" cy="2086266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2915816" y="1124744"/>
            <a:ext cx="3692021" cy="720080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  <a:shade val="30000"/>
                  <a:satMod val="1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9226" y="1568659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accent6">
                    <a:lumMod val="75000"/>
                  </a:schemeClr>
                </a:solidFill>
              </a:rPr>
              <a:t>Јавна предузећа не уплаћују део добити оснивачу и не врше повраћај неутрошених средстава у буџет 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65" y="4018696"/>
            <a:ext cx="2218705" cy="1476447"/>
          </a:xfrm>
          <a:prstGeom prst="rect">
            <a:avLst/>
          </a:prstGeom>
        </p:spPr>
      </p:pic>
      <p:sp>
        <p:nvSpPr>
          <p:cNvPr id="18" name="Curved Up Arrow 17"/>
          <p:cNvSpPr/>
          <p:nvPr/>
        </p:nvSpPr>
        <p:spPr>
          <a:xfrm>
            <a:off x="3059832" y="5157192"/>
            <a:ext cx="3483733" cy="1008112"/>
          </a:xfrm>
          <a:prstGeom prst="curvedUp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4569" y="4295254"/>
            <a:ext cx="220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Зависна предузећа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 уплаћују део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добити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оснивачу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РЕПУБЛИКЕ СРБИЈЕ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323472"/>
              </p:ext>
            </p:extLst>
          </p:nvPr>
        </p:nvGraphicFramePr>
        <p:xfrm>
          <a:off x="323528" y="908720"/>
          <a:ext cx="7848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52028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ЛОКАЛНЕ ВЛАСТИ</a:t>
            </a:r>
            <a:endParaRPr lang="en-US" sz="32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849786923"/>
              </p:ext>
            </p:extLst>
          </p:nvPr>
        </p:nvGraphicFramePr>
        <p:xfrm>
          <a:off x="-108520" y="908720"/>
          <a:ext cx="889248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89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ЛОКАЛНЕ ВЛАСТИ</a:t>
            </a:r>
            <a:endParaRPr lang="en-US" sz="3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5894522"/>
              </p:ext>
            </p:extLst>
          </p:nvPr>
        </p:nvGraphicFramePr>
        <p:xfrm>
          <a:off x="107504" y="980728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251520" y="4240407"/>
            <a:ext cx="187220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ЛОКАЛНЕ ВЛАСТИ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16249"/>
              </p:ext>
            </p:extLst>
          </p:nvPr>
        </p:nvGraphicFramePr>
        <p:xfrm>
          <a:off x="251520" y="908050"/>
          <a:ext cx="7920880" cy="547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0" y="3068960"/>
            <a:ext cx="230425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5229200"/>
            <a:ext cx="230425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БУЏЕТА ЛОКАЛНЕ ВЛАСТИ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37772"/>
              </p:ext>
            </p:extLst>
          </p:nvPr>
        </p:nvGraphicFramePr>
        <p:xfrm>
          <a:off x="107504" y="908050"/>
          <a:ext cx="7992888" cy="576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jstefanovic\AppData\Local\Microsoft\Windows\Temporary Internet Files\Content.IE5\H3QC2HFQ\Electroscope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60607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1357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solidFill>
                  <a:prstClr val="white"/>
                </a:solidFill>
              </a:rPr>
              <a:t>РЕВИЗИЈА ООСО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68707366"/>
              </p:ext>
            </p:extLst>
          </p:nvPr>
        </p:nvGraphicFramePr>
        <p:xfrm>
          <a:off x="1025061" y="1268760"/>
          <a:ext cx="7093877" cy="424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92122" y="4018872"/>
            <a:ext cx="12957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" b="0" dirty="0">
                <a:solidFill>
                  <a:schemeClr val="bg1"/>
                </a:solidFill>
                <a:latin typeface="+mn-lt"/>
              </a:rPr>
              <a:t>Фонд за социјално осигурање војних </a:t>
            </a:r>
            <a:r>
              <a:rPr lang="sr-Cyrl-RS" sz="1500" b="0" dirty="0" smtClean="0">
                <a:solidFill>
                  <a:schemeClr val="bg1"/>
                </a:solidFill>
                <a:latin typeface="+mn-lt"/>
              </a:rPr>
              <a:t>осигураника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2368" y="5992870"/>
            <a:ext cx="581873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r-Cyrl-RS" b="0" dirty="0" smtClean="0">
                <a:solidFill>
                  <a:schemeClr val="bg1"/>
                </a:solidFill>
              </a:rPr>
              <a:t>Корисници средстава</a:t>
            </a:r>
          </a:p>
          <a:p>
            <a:pPr algn="ctr">
              <a:spcAft>
                <a:spcPts val="0"/>
              </a:spcAft>
            </a:pPr>
            <a:r>
              <a:rPr lang="sr-Cyrl-RS" b="0" dirty="0" smtClean="0">
                <a:solidFill>
                  <a:schemeClr val="bg1"/>
                </a:solidFill>
              </a:rPr>
              <a:t>РФЗО-а (350)</a:t>
            </a:r>
            <a:endParaRPr lang="sr-Cyrl-RS" b="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70711" y="5551183"/>
            <a:ext cx="198022" cy="392555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51394" y="5157193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9932" y="5211199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5265205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1884" y="5304338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1884" y="6233606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99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</a:rPr>
              <a:t>ДРЖАВНА РЕВИЗОРСКА ИНСТИТУЦИЈА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66" y="4797152"/>
            <a:ext cx="9144000" cy="3384376"/>
          </a:xfrm>
        </p:spPr>
        <p:txBody>
          <a:bodyPr>
            <a:normAutofit/>
          </a:bodyPr>
          <a:lstStyle/>
          <a:p>
            <a:endParaRPr lang="sr-Cyrl-R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Cyrl-RS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6712"/>
            <a:ext cx="91440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АЈВИШИ ДРЖАВНИ ОРГАН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РЕВИЗИЈЕ ЈАВНИХ СРЕДСТАВА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У РЕПУБЛИЦИ СРБИЈИ</a:t>
            </a:r>
            <a:endParaRPr lang="sr-Cyrl-R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05913"/>
            <a:ext cx="914400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ПУНОПРАВНА ЧЛАНИЦА</a:t>
            </a:r>
            <a:endParaRPr lang="sr-Cyrl-RS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3321960"/>
              </p:ext>
            </p:extLst>
          </p:nvPr>
        </p:nvGraphicFramePr>
        <p:xfrm>
          <a:off x="179512" y="2865952"/>
          <a:ext cx="8784976" cy="399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9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ООСО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90830"/>
              </p:ext>
            </p:extLst>
          </p:nvPr>
        </p:nvGraphicFramePr>
        <p:xfrm>
          <a:off x="107504" y="836712"/>
          <a:ext cx="8064896" cy="518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" y="3645024"/>
            <a:ext cx="2011014" cy="1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ООСО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3796076"/>
              </p:ext>
            </p:extLst>
          </p:nvPr>
        </p:nvGraphicFramePr>
        <p:xfrm>
          <a:off x="395536" y="908720"/>
          <a:ext cx="777686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19573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ООСО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9906664"/>
              </p:ext>
            </p:extLst>
          </p:nvPr>
        </p:nvGraphicFramePr>
        <p:xfrm>
          <a:off x="395536" y="908720"/>
          <a:ext cx="770485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300790" y="2820782"/>
            <a:ext cx="189494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РЕВИЗИЈА ООСО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0495201"/>
              </p:ext>
            </p:extLst>
          </p:nvPr>
        </p:nvGraphicFramePr>
        <p:xfrm>
          <a:off x="395536" y="908720"/>
          <a:ext cx="777686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jstefanovic\AppData\Local\Microsoft\Windows\Temporary Internet Files\Content.IE5\YNC6HRA6\3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9854"/>
            <a:ext cx="15109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ДРЖАВНА РЕВИЗОРСКА ИНСТИТУЦИЈА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sz="4500" dirty="0" smtClean="0">
                <a:solidFill>
                  <a:schemeClr val="tx2">
                    <a:lumMod val="75000"/>
                  </a:schemeClr>
                </a:solidFill>
              </a:rPr>
              <a:t>Хвала на пажњи!</a:t>
            </a:r>
          </a:p>
          <a:p>
            <a:pPr marL="0" indent="0" algn="ctr">
              <a:buNone/>
            </a:pPr>
            <a:r>
              <a:rPr lang="en-US" sz="4500" dirty="0" smtClean="0">
                <a:hlinkClick r:id="rId2"/>
              </a:rPr>
              <a:t>www.dri.rs</a:t>
            </a:r>
            <a:r>
              <a:rPr lang="en-US" sz="4500" dirty="0" smtClean="0"/>
              <a:t> </a:t>
            </a:r>
            <a:endParaRPr lang="sr-Cyrl-RS" sz="4500" dirty="0" smtClean="0"/>
          </a:p>
        </p:txBody>
      </p:sp>
    </p:spTree>
    <p:extLst>
      <p:ext uri="{BB962C8B-B14F-4D97-AF65-F5344CB8AC3E}">
        <p14:creationId xmlns:p14="http://schemas.microsoft.com/office/powerpoint/2010/main" val="5725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788358"/>
              </p:ext>
            </p:extLst>
          </p:nvPr>
        </p:nvGraphicFramePr>
        <p:xfrm>
          <a:off x="0" y="908050"/>
          <a:ext cx="9144000" cy="58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</a:rPr>
              <a:t>ДРЖАВНА РЕВИЗОРСКА ИНСТИТУЦИЈА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</a:rPr>
              <a:t>СУБЈЕКТИ РЕВИЗИЈЕ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809381"/>
              </p:ext>
            </p:extLst>
          </p:nvPr>
        </p:nvGraphicFramePr>
        <p:xfrm>
          <a:off x="0" y="1052736"/>
          <a:ext cx="9144000" cy="520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54022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tx2"/>
                </a:solidFill>
              </a:rPr>
              <a:t>ОБАВЕЗНИ СУБЈЕКТИ РЕВИЗИЈЕ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10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Cyrl-RS" sz="2000" dirty="0">
                <a:solidFill>
                  <a:schemeClr val="tx2"/>
                </a:solidFill>
              </a:rPr>
              <a:t>Први пут у</a:t>
            </a:r>
            <a:r>
              <a:rPr lang="sr-Cyrl-RS" sz="2800" dirty="0">
                <a:solidFill>
                  <a:schemeClr val="tx2"/>
                </a:solidFill>
              </a:rPr>
              <a:t> 2015</a:t>
            </a:r>
            <a:r>
              <a:rPr lang="sr-Cyrl-RS" dirty="0">
                <a:solidFill>
                  <a:schemeClr val="tx2"/>
                </a:solidFill>
              </a:rPr>
              <a:t>. години </a:t>
            </a:r>
            <a:r>
              <a:rPr lang="sr-Cyrl-RS" dirty="0" smtClean="0">
                <a:solidFill>
                  <a:schemeClr val="tx2"/>
                </a:solidFill>
              </a:rPr>
              <a:t>спроведена је </a:t>
            </a:r>
            <a:r>
              <a:rPr lang="sr-Cyrl-RS" dirty="0">
                <a:solidFill>
                  <a:schemeClr val="tx2"/>
                </a:solidFill>
              </a:rPr>
              <a:t>ревизија код свих обавезних субјеката </a:t>
            </a:r>
            <a:r>
              <a:rPr lang="sr-Cyrl-RS" dirty="0" smtClean="0">
                <a:solidFill>
                  <a:schemeClr val="tx2"/>
                </a:solidFill>
              </a:rPr>
              <a:t>ревизије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РЕВИЗИЈА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0902"/>
            <a:ext cx="91440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/>
              <a:t> 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9421659"/>
              </p:ext>
            </p:extLst>
          </p:nvPr>
        </p:nvGraphicFramePr>
        <p:xfrm>
          <a:off x="1043608" y="764704"/>
          <a:ext cx="7200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949280"/>
            <a:ext cx="338437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ровера  веродостојности одазивних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</a:rPr>
              <a:t>извештаја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V="1">
            <a:off x="2646579" y="1324101"/>
            <a:ext cx="3565082" cy="58980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87330" y="2372116"/>
            <a:ext cx="291831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56990" y="3370540"/>
            <a:ext cx="291831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87330" y="4336392"/>
            <a:ext cx="291831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46579" y="5013174"/>
            <a:ext cx="3528723" cy="520291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1116" y="819793"/>
            <a:ext cx="8317308" cy="5646736"/>
            <a:chOff x="0" y="819793"/>
            <a:chExt cx="8800388" cy="5646736"/>
          </a:xfrm>
        </p:grpSpPr>
        <p:sp>
          <p:nvSpPr>
            <p:cNvPr id="12" name="Oval 11"/>
            <p:cNvSpPr/>
            <p:nvPr/>
          </p:nvSpPr>
          <p:spPr>
            <a:xfrm>
              <a:off x="0" y="1729512"/>
              <a:ext cx="3173973" cy="323981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4609" y="2466399"/>
              <a:ext cx="2926080" cy="1508760"/>
            </a:xfrm>
            <a:custGeom>
              <a:avLst/>
              <a:gdLst>
                <a:gd name="connsiteX0" fmla="*/ 0 w 2926080"/>
                <a:gd name="connsiteY0" fmla="*/ 0 h 1508760"/>
                <a:gd name="connsiteX1" fmla="*/ 2926080 w 2926080"/>
                <a:gd name="connsiteY1" fmla="*/ 0 h 1508760"/>
                <a:gd name="connsiteX2" fmla="*/ 2926080 w 2926080"/>
                <a:gd name="connsiteY2" fmla="*/ 1508760 h 1508760"/>
                <a:gd name="connsiteX3" fmla="*/ 0 w 2926080"/>
                <a:gd name="connsiteY3" fmla="*/ 1508760 h 1508760"/>
                <a:gd name="connsiteX4" fmla="*/ 0 w 2926080"/>
                <a:gd name="connsiteY4" fmla="*/ 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0" h="1508760">
                  <a:moveTo>
                    <a:pt x="0" y="0"/>
                  </a:moveTo>
                  <a:lnTo>
                    <a:pt x="2926080" y="0"/>
                  </a:lnTo>
                  <a:lnTo>
                    <a:pt x="2926080" y="1508760"/>
                  </a:lnTo>
                  <a:lnTo>
                    <a:pt x="0" y="15087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800" b="0" kern="1200" dirty="0" smtClean="0">
                  <a:solidFill>
                    <a:schemeClr val="tx2">
                      <a:lumMod val="75000"/>
                    </a:schemeClr>
                  </a:solidFill>
                </a:rPr>
                <a:t>НАЈЧЕШЋЕ НЕПРАВИЛНОСТИ У ОДНОСУ НА </a:t>
              </a:r>
              <a:endParaRPr lang="en-US" sz="28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29120" y="1059563"/>
              <a:ext cx="822960" cy="82296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000" r="-2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444208" y="819793"/>
              <a:ext cx="2344407" cy="822960"/>
            </a:xfrm>
            <a:custGeom>
              <a:avLst/>
              <a:gdLst>
                <a:gd name="connsiteX0" fmla="*/ 0 w 1810305"/>
                <a:gd name="connsiteY0" fmla="*/ 0 h 822960"/>
                <a:gd name="connsiteX1" fmla="*/ 1810305 w 1810305"/>
                <a:gd name="connsiteY1" fmla="*/ 0 h 822960"/>
                <a:gd name="connsiteX2" fmla="*/ 1810305 w 1810305"/>
                <a:gd name="connsiteY2" fmla="*/ 822960 h 822960"/>
                <a:gd name="connsiteX3" fmla="*/ 0 w 1810305"/>
                <a:gd name="connsiteY3" fmla="*/ 822960 h 822960"/>
                <a:gd name="connsiteX4" fmla="*/ 0 w 1810305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05" h="822960">
                  <a:moveTo>
                    <a:pt x="0" y="0"/>
                  </a:moveTo>
                  <a:lnTo>
                    <a:pt x="1810305" y="0"/>
                  </a:lnTo>
                  <a:lnTo>
                    <a:pt x="1810305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буџетском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систему</a:t>
              </a:r>
              <a:endParaRPr lang="en-US" sz="20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692202" y="1863471"/>
              <a:ext cx="822960" cy="82296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005642" y="1866352"/>
              <a:ext cx="2787407" cy="822960"/>
            </a:xfrm>
            <a:custGeom>
              <a:avLst/>
              <a:gdLst>
                <a:gd name="connsiteX0" fmla="*/ 0 w 2528175"/>
                <a:gd name="connsiteY0" fmla="*/ 0 h 822960"/>
                <a:gd name="connsiteX1" fmla="*/ 2528175 w 2528175"/>
                <a:gd name="connsiteY1" fmla="*/ 0 h 822960"/>
                <a:gd name="connsiteX2" fmla="*/ 2528175 w 2528175"/>
                <a:gd name="connsiteY2" fmla="*/ 822960 h 822960"/>
                <a:gd name="connsiteX3" fmla="*/ 0 w 2528175"/>
                <a:gd name="connsiteY3" fmla="*/ 822960 h 822960"/>
                <a:gd name="connsiteX4" fmla="*/ 0 w 2528175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175" h="822960">
                  <a:moveTo>
                    <a:pt x="0" y="0"/>
                  </a:moveTo>
                  <a:lnTo>
                    <a:pt x="2528175" y="0"/>
                  </a:lnTo>
                  <a:lnTo>
                    <a:pt x="2528175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јавним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набавкама</a:t>
              </a:r>
              <a:endParaRPr lang="en-US" sz="20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93186" y="2935350"/>
              <a:ext cx="822960" cy="82296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264874" y="2959060"/>
              <a:ext cx="2529550" cy="822960"/>
            </a:xfrm>
            <a:custGeom>
              <a:avLst/>
              <a:gdLst>
                <a:gd name="connsiteX0" fmla="*/ 0 w 2788782"/>
                <a:gd name="connsiteY0" fmla="*/ 0 h 822960"/>
                <a:gd name="connsiteX1" fmla="*/ 2788782 w 2788782"/>
                <a:gd name="connsiteY1" fmla="*/ 0 h 822960"/>
                <a:gd name="connsiteX2" fmla="*/ 2788782 w 2788782"/>
                <a:gd name="connsiteY2" fmla="*/ 822960 h 822960"/>
                <a:gd name="connsiteX3" fmla="*/ 0 w 2788782"/>
                <a:gd name="connsiteY3" fmla="*/ 822960 h 822960"/>
                <a:gd name="connsiteX4" fmla="*/ 0 w 2788782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782" h="822960">
                  <a:moveTo>
                    <a:pt x="0" y="0"/>
                  </a:moveTo>
                  <a:lnTo>
                    <a:pt x="2788782" y="0"/>
                  </a:lnTo>
                  <a:lnTo>
                    <a:pt x="2788782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рачуноводству</a:t>
              </a:r>
              <a:endParaRPr lang="en-US" sz="2000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960175" y="3940240"/>
              <a:ext cx="822960" cy="82296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264874" y="3782020"/>
              <a:ext cx="2535514" cy="822960"/>
            </a:xfrm>
            <a:custGeom>
              <a:avLst/>
              <a:gdLst>
                <a:gd name="connsiteX0" fmla="*/ 0 w 2528996"/>
                <a:gd name="connsiteY0" fmla="*/ 0 h 822960"/>
                <a:gd name="connsiteX1" fmla="*/ 2528996 w 2528996"/>
                <a:gd name="connsiteY1" fmla="*/ 0 h 822960"/>
                <a:gd name="connsiteX2" fmla="*/ 2528996 w 2528996"/>
                <a:gd name="connsiteY2" fmla="*/ 822960 h 822960"/>
                <a:gd name="connsiteX3" fmla="*/ 0 w 2528996"/>
                <a:gd name="connsiteY3" fmla="*/ 822960 h 822960"/>
                <a:gd name="connsiteX4" fmla="*/ 0 w 2528996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996" h="822960">
                  <a:moveTo>
                    <a:pt x="0" y="0"/>
                  </a:moveTo>
                  <a:lnTo>
                    <a:pt x="2528996" y="0"/>
                  </a:lnTo>
                  <a:lnTo>
                    <a:pt x="2528996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раду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US" sz="2000" kern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644011" y="5013174"/>
              <a:ext cx="822960" cy="822960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000" r="-3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264874" y="4600402"/>
              <a:ext cx="2522769" cy="1866127"/>
            </a:xfrm>
            <a:custGeom>
              <a:avLst/>
              <a:gdLst>
                <a:gd name="connsiteX0" fmla="*/ 0 w 1810984"/>
                <a:gd name="connsiteY0" fmla="*/ 0 h 1866127"/>
                <a:gd name="connsiteX1" fmla="*/ 1810984 w 1810984"/>
                <a:gd name="connsiteY1" fmla="*/ 0 h 1866127"/>
                <a:gd name="connsiteX2" fmla="*/ 1810984 w 1810984"/>
                <a:gd name="connsiteY2" fmla="*/ 1866127 h 1866127"/>
                <a:gd name="connsiteX3" fmla="*/ 0 w 1810984"/>
                <a:gd name="connsiteY3" fmla="*/ 1866127 h 1866127"/>
                <a:gd name="connsiteX4" fmla="*/ 0 w 1810984"/>
                <a:gd name="connsiteY4" fmla="*/ 0 h 186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984" h="1866127">
                  <a:moveTo>
                    <a:pt x="0" y="0"/>
                  </a:moveTo>
                  <a:lnTo>
                    <a:pt x="1810984" y="0"/>
                  </a:lnTo>
                  <a:lnTo>
                    <a:pt x="1810984" y="1866127"/>
                  </a:lnTo>
                  <a:lnTo>
                    <a:pt x="0" y="18661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0" rIns="68580" bIns="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800" kern="1200" dirty="0" smtClean="0">
                  <a:solidFill>
                    <a:schemeClr val="tx2">
                      <a:lumMod val="75000"/>
                    </a:schemeClr>
                  </a:solidFill>
                </a:rPr>
                <a:t>З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акон</a:t>
              </a:r>
              <a:r>
                <a:rPr lang="sr-Cyrl-R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којима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се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уређују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плате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/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зараде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и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друга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примања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запослених у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јавном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сектору</a:t>
              </a:r>
              <a:endParaRPr lang="en-US" sz="20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НАЛАЗИ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29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НАЛАЗИ</a:t>
            </a:r>
            <a:endParaRPr lang="en-US" sz="3200" dirty="0"/>
          </a:p>
        </p:txBody>
      </p:sp>
      <p:pic>
        <p:nvPicPr>
          <p:cNvPr id="3074" name="Picture 2" descr="C:\Users\djstefanovic\AppData\Local\Microsoft\Windows\Temporary Internet Files\Content.IE5\H3QC2HFQ\trottamundo-puzzle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75887" cy="41490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722" y="2348880"/>
            <a:ext cx="1257555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75000"/>
                  </a:schemeClr>
                </a:solidFill>
              </a:rPr>
              <a:t>Преко 5.000 препорука </a:t>
            </a:r>
          </a:p>
        </p:txBody>
      </p:sp>
      <p:sp>
        <p:nvSpPr>
          <p:cNvPr id="5" name="TextBox 4"/>
          <p:cNvSpPr txBox="1"/>
          <p:nvPr/>
        </p:nvSpPr>
        <p:spPr>
          <a:xfrm rot="20548806">
            <a:off x="1611471" y="4900518"/>
            <a:ext cx="94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Налаз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1844824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ПЛАНИРАЊЕ И ИЗВРШЕЊЕ</a:t>
            </a:r>
            <a:endParaRPr lang="sr-Cyrl-R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ФИНАНСИЈСКИХ ПЛАНОВА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2924944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НАЧИН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ЗАПОШЉАВАЊ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И ИЗВРШАВАЊ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РАСХОДА ЗА ЗАПОСЛЕНЕ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3933056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ЈАВН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НАБАВК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8" y="4949880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САСТАВЉАЊЕ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ФИНАНСИЈСКИХ ИЗВЕШТАЈА</a:t>
            </a:r>
            <a:r>
              <a:rPr lang="en-US" dirty="0" smtClean="0"/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244842" y="2254105"/>
            <a:ext cx="360040" cy="216024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4288" y="3212976"/>
            <a:ext cx="288032" cy="151899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77739" y="4934735"/>
            <a:ext cx="252028" cy="139479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7026" y="4934735"/>
            <a:ext cx="360040" cy="151800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5366030"/>
              </p:ext>
            </p:extLst>
          </p:nvPr>
        </p:nvGraphicFramePr>
        <p:xfrm>
          <a:off x="0" y="-99392"/>
          <a:ext cx="9036496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>
                <a:solidFill>
                  <a:prstClr val="white"/>
                </a:solidFill>
              </a:rPr>
              <a:t>СКРЕТАЊЕ ПАЖЊЕ</a:t>
            </a:r>
            <a:endParaRPr lang="en-US" sz="3200" dirty="0"/>
          </a:p>
        </p:txBody>
      </p:sp>
      <p:sp>
        <p:nvSpPr>
          <p:cNvPr id="36" name="Not Equal 35"/>
          <p:cNvSpPr/>
          <p:nvPr/>
        </p:nvSpPr>
        <p:spPr>
          <a:xfrm>
            <a:off x="3910950" y="1444134"/>
            <a:ext cx="661050" cy="369332"/>
          </a:xfrm>
          <a:prstGeom prst="mathNotEqua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БОЉА ФИНАНСИЈСКА ДИСЦИПЛИНА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8757919"/>
              </p:ext>
            </p:extLst>
          </p:nvPr>
        </p:nvGraphicFramePr>
        <p:xfrm>
          <a:off x="683568" y="764704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39" y="4221088"/>
            <a:ext cx="496855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496855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1" y="3068960"/>
            <a:ext cx="154408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890</Words>
  <Application>Microsoft Office PowerPoint</Application>
  <PresentationFormat>On-screen Show (4:3)</PresentationFormat>
  <Paragraphs>200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Налази Државне ревизорске институције </vt:lpstr>
      <vt:lpstr>ДРЖАВНА РЕВИЗОРСКА ИНСТИТУЦИЈА</vt:lpstr>
      <vt:lpstr>ДРЖАВНА РЕВИЗОРСКА ИНСТИТУЦИЈА</vt:lpstr>
      <vt:lpstr>СУБЈЕКТИ РЕВИЗИЈЕ</vt:lpstr>
      <vt:lpstr>РЕВИЗИЈА</vt:lpstr>
      <vt:lpstr>НАЛАЗИ</vt:lpstr>
      <vt:lpstr>НАЛАЗИ</vt:lpstr>
      <vt:lpstr>СКРЕТАЊЕ ПАЖЊЕ</vt:lpstr>
      <vt:lpstr>БОЉА ФИНАНСИЈСКА ДИСЦИПЛИНА</vt:lpstr>
      <vt:lpstr>РЕВИЗИЈА БУЏЕТА РЕПУБЛИКЕ СРБИЈЕ</vt:lpstr>
      <vt:lpstr>РЕВИЗИЈА БУЏЕТА РЕПУБЛИКЕ СРБИЈЕ</vt:lpstr>
      <vt:lpstr>РЕВИЗИЈА БУЏЕТА РЕПУБЛИКЕ СРБИЈЕ</vt:lpstr>
      <vt:lpstr>РЕВИЗИЈА БУЏЕТА РЕПУБЛИКЕ СРБИЈЕ и РЕВИЗИЈА ЈАВНИХ ПРЕДУЗЕЋА</vt:lpstr>
      <vt:lpstr>РЕВИЗИЈА БУЏЕТА РЕПУБЛИКЕ СРБИЈЕ</vt:lpstr>
      <vt:lpstr>РЕВИЗИЈА БУЏЕТА ЛОКАЛНЕ ВЛАСТИ</vt:lpstr>
      <vt:lpstr>РЕВИЗИЈА БУЏЕТА ЛОКАЛНЕ ВЛАСТИ</vt:lpstr>
      <vt:lpstr>РЕВИЗИЈА БУЏЕТА ЛОКАЛНЕ ВЛАСТИ</vt:lpstr>
      <vt:lpstr>РЕВИЗИЈА БУЏЕТА ЛОКАЛНЕ ВЛАСТИ</vt:lpstr>
      <vt:lpstr>PowerPoint Presentation</vt:lpstr>
      <vt:lpstr>РЕВИЗИЈА ООСО</vt:lpstr>
      <vt:lpstr>РЕВИЗИЈА ООСО</vt:lpstr>
      <vt:lpstr>РЕВИЗИЈА ООСО</vt:lpstr>
      <vt:lpstr>РЕВИЗИЈА ООСО</vt:lpstr>
      <vt:lpstr>ДРЖАВНА РЕВИЗОРСКА ИНСТИТУЦИЈА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djurdja stefanovic</dc:creator>
  <cp:lastModifiedBy>Valentina Čolić</cp:lastModifiedBy>
  <cp:revision>690</cp:revision>
  <cp:lastPrinted>2015-12-23T21:25:54Z</cp:lastPrinted>
  <dcterms:created xsi:type="dcterms:W3CDTF">2015-12-11T12:10:17Z</dcterms:created>
  <dcterms:modified xsi:type="dcterms:W3CDTF">2016-05-20T06:34:45Z</dcterms:modified>
</cp:coreProperties>
</file>